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6" r:id="rId4"/>
  </p:sldMasterIdLst>
  <p:notesMasterIdLst>
    <p:notesMasterId r:id="rId24"/>
  </p:notesMasterIdLst>
  <p:handoutMasterIdLst>
    <p:handoutMasterId r:id="rId25"/>
  </p:handoutMasterIdLst>
  <p:sldIdLst>
    <p:sldId id="2147479184" r:id="rId5"/>
    <p:sldId id="2147479193" r:id="rId6"/>
    <p:sldId id="2147479194" r:id="rId7"/>
    <p:sldId id="2147479195" r:id="rId8"/>
    <p:sldId id="2147479196" r:id="rId9"/>
    <p:sldId id="2147479197" r:id="rId10"/>
    <p:sldId id="2147479199" r:id="rId11"/>
    <p:sldId id="2147479200" r:id="rId12"/>
    <p:sldId id="2147479201" r:id="rId13"/>
    <p:sldId id="2147479203" r:id="rId14"/>
    <p:sldId id="2147479204" r:id="rId15"/>
    <p:sldId id="2147479205" r:id="rId16"/>
    <p:sldId id="2147479206" r:id="rId17"/>
    <p:sldId id="2147479209" r:id="rId18"/>
    <p:sldId id="2147479207" r:id="rId19"/>
    <p:sldId id="2147479208" r:id="rId20"/>
    <p:sldId id="2147479213" r:id="rId21"/>
    <p:sldId id="2147479211" r:id="rId22"/>
    <p:sldId id="214747921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950287-4566-4E02-AC21-74D26FE21F70}" v="2" dt="2025-05-31T17:35:13.621"/>
  </p1510:revLst>
</p1510:revInfo>
</file>

<file path=ppt/tableStyles.xml><?xml version="1.0" encoding="utf-8"?>
<a:tblStyleLst xmlns:a="http://schemas.openxmlformats.org/drawingml/2006/main" def="{8EC20E35-A176-4012-BC5E-935CFFF8708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339" autoAdjust="0"/>
  </p:normalViewPr>
  <p:slideViewPr>
    <p:cSldViewPr snapToGrid="0">
      <p:cViewPr varScale="1">
        <p:scale>
          <a:sx n="59" d="100"/>
          <a:sy n="59" d="100"/>
        </p:scale>
        <p:origin x="964" y="52"/>
      </p:cViewPr>
      <p:guideLst/>
    </p:cSldViewPr>
  </p:slideViewPr>
  <p:outlineViewPr>
    <p:cViewPr>
      <p:scale>
        <a:sx n="33" d="100"/>
        <a:sy n="33" d="100"/>
      </p:scale>
      <p:origin x="0" y="-19659"/>
    </p:cViewPr>
  </p:outlineViewPr>
  <p:notesTextViewPr>
    <p:cViewPr>
      <p:scale>
        <a:sx n="125" d="100"/>
        <a:sy n="125" d="100"/>
      </p:scale>
      <p:origin x="0" y="0"/>
    </p:cViewPr>
  </p:notesTextViewPr>
  <p:sorterViewPr>
    <p:cViewPr varScale="1">
      <p:scale>
        <a:sx n="1" d="1"/>
        <a:sy n="1" d="1"/>
      </p:scale>
      <p:origin x="0" y="0"/>
    </p:cViewPr>
  </p:sorterViewPr>
  <p:notesViewPr>
    <p:cSldViewPr snapToGrid="0">
      <p:cViewPr>
        <p:scale>
          <a:sx n="86" d="100"/>
          <a:sy n="86" d="100"/>
        </p:scale>
        <p:origin x="6440" y="228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 Sethuraman (Contractor)" userId="4d0fba1f-9614-4779-9511-e82ed3a51b98" providerId="ADAL" clId="{93950287-4566-4E02-AC21-74D26FE21F70}"/>
    <pc:docChg chg="undo custSel addSld modSld">
      <pc:chgData name="C, Sethuraman (Contractor)" userId="4d0fba1f-9614-4779-9511-e82ed3a51b98" providerId="ADAL" clId="{93950287-4566-4E02-AC21-74D26FE21F70}" dt="2025-05-31T17:36:57.222" v="39" actId="20577"/>
      <pc:docMkLst>
        <pc:docMk/>
      </pc:docMkLst>
      <pc:sldChg chg="modSp mod">
        <pc:chgData name="C, Sethuraman (Contractor)" userId="4d0fba1f-9614-4779-9511-e82ed3a51b98" providerId="ADAL" clId="{93950287-4566-4E02-AC21-74D26FE21F70}" dt="2025-05-31T17:36:31.364" v="37" actId="20577"/>
        <pc:sldMkLst>
          <pc:docMk/>
          <pc:sldMk cId="384294569" sldId="2147479207"/>
        </pc:sldMkLst>
        <pc:spChg chg="mod">
          <ac:chgData name="C, Sethuraman (Contractor)" userId="4d0fba1f-9614-4779-9511-e82ed3a51b98" providerId="ADAL" clId="{93950287-4566-4E02-AC21-74D26FE21F70}" dt="2025-05-31T17:36:31.364" v="37" actId="20577"/>
          <ac:spMkLst>
            <pc:docMk/>
            <pc:sldMk cId="384294569" sldId="2147479207"/>
            <ac:spMk id="3" creationId="{5AFD59A6-A480-E72A-4239-F635E18DE584}"/>
          </ac:spMkLst>
        </pc:spChg>
        <pc:picChg chg="mod modCrop">
          <ac:chgData name="C, Sethuraman (Contractor)" userId="4d0fba1f-9614-4779-9511-e82ed3a51b98" providerId="ADAL" clId="{93950287-4566-4E02-AC21-74D26FE21F70}" dt="2025-05-31T17:34:23.550" v="25" actId="18131"/>
          <ac:picMkLst>
            <pc:docMk/>
            <pc:sldMk cId="384294569" sldId="2147479207"/>
            <ac:picMk id="8" creationId="{8A822BED-016B-EDE7-85F1-3D14D4240399}"/>
          </ac:picMkLst>
        </pc:picChg>
      </pc:sldChg>
      <pc:sldChg chg="modSp mod">
        <pc:chgData name="C, Sethuraman (Contractor)" userId="4d0fba1f-9614-4779-9511-e82ed3a51b98" providerId="ADAL" clId="{93950287-4566-4E02-AC21-74D26FE21F70}" dt="2025-05-31T17:36:27.714" v="36" actId="20577"/>
        <pc:sldMkLst>
          <pc:docMk/>
          <pc:sldMk cId="2769084003" sldId="2147479208"/>
        </pc:sldMkLst>
        <pc:spChg chg="mod">
          <ac:chgData name="C, Sethuraman (Contractor)" userId="4d0fba1f-9614-4779-9511-e82ed3a51b98" providerId="ADAL" clId="{93950287-4566-4E02-AC21-74D26FE21F70}" dt="2025-05-31T17:36:27.714" v="36" actId="20577"/>
          <ac:spMkLst>
            <pc:docMk/>
            <pc:sldMk cId="2769084003" sldId="2147479208"/>
            <ac:spMk id="3" creationId="{BC3E5187-157C-0EBC-8755-90156FCD7049}"/>
          </ac:spMkLst>
        </pc:spChg>
        <pc:picChg chg="mod modCrop">
          <ac:chgData name="C, Sethuraman (Contractor)" userId="4d0fba1f-9614-4779-9511-e82ed3a51b98" providerId="ADAL" clId="{93950287-4566-4E02-AC21-74D26FE21F70}" dt="2025-05-31T17:35:09.204" v="28" actId="18131"/>
          <ac:picMkLst>
            <pc:docMk/>
            <pc:sldMk cId="2769084003" sldId="2147479208"/>
            <ac:picMk id="8" creationId="{7D75F897-1DA3-894D-EFF4-EDD53BCE0693}"/>
          </ac:picMkLst>
        </pc:picChg>
      </pc:sldChg>
      <pc:sldChg chg="modSp mod">
        <pc:chgData name="C, Sethuraman (Contractor)" userId="4d0fba1f-9614-4779-9511-e82ed3a51b98" providerId="ADAL" clId="{93950287-4566-4E02-AC21-74D26FE21F70}" dt="2025-05-31T17:36:57.222" v="39" actId="20577"/>
        <pc:sldMkLst>
          <pc:docMk/>
          <pc:sldMk cId="1934179268" sldId="2147479211"/>
        </pc:sldMkLst>
        <pc:spChg chg="mod">
          <ac:chgData name="C, Sethuraman (Contractor)" userId="4d0fba1f-9614-4779-9511-e82ed3a51b98" providerId="ADAL" clId="{93950287-4566-4E02-AC21-74D26FE21F70}" dt="2025-05-31T17:36:57.222" v="39" actId="20577"/>
          <ac:spMkLst>
            <pc:docMk/>
            <pc:sldMk cId="1934179268" sldId="2147479211"/>
            <ac:spMk id="3" creationId="{5ED55DE6-B44D-590D-AD3F-3D09B7ECE46B}"/>
          </ac:spMkLst>
        </pc:spChg>
      </pc:sldChg>
      <pc:sldChg chg="addSp delSp modSp add mod">
        <pc:chgData name="C, Sethuraman (Contractor)" userId="4d0fba1f-9614-4779-9511-e82ed3a51b98" providerId="ADAL" clId="{93950287-4566-4E02-AC21-74D26FE21F70}" dt="2025-05-30T10:42:36.819" v="23" actId="1076"/>
        <pc:sldMkLst>
          <pc:docMk/>
          <pc:sldMk cId="385371892" sldId="2147479212"/>
        </pc:sldMkLst>
        <pc:spChg chg="del">
          <ac:chgData name="C, Sethuraman (Contractor)" userId="4d0fba1f-9614-4779-9511-e82ed3a51b98" providerId="ADAL" clId="{93950287-4566-4E02-AC21-74D26FE21F70}" dt="2025-05-30T10:41:45.999" v="1" actId="478"/>
          <ac:spMkLst>
            <pc:docMk/>
            <pc:sldMk cId="385371892" sldId="2147479212"/>
            <ac:spMk id="2" creationId="{06663CB6-006C-9D7F-063B-A5683D0B73AB}"/>
          </ac:spMkLst>
        </pc:spChg>
        <pc:spChg chg="del">
          <ac:chgData name="C, Sethuraman (Contractor)" userId="4d0fba1f-9614-4779-9511-e82ed3a51b98" providerId="ADAL" clId="{93950287-4566-4E02-AC21-74D26FE21F70}" dt="2025-05-30T10:41:48.956" v="2" actId="478"/>
          <ac:spMkLst>
            <pc:docMk/>
            <pc:sldMk cId="385371892" sldId="2147479212"/>
            <ac:spMk id="3" creationId="{8E142D62-D3D0-4CF2-0654-ED12BB7767A3}"/>
          </ac:spMkLst>
        </pc:spChg>
        <pc:spChg chg="mod">
          <ac:chgData name="C, Sethuraman (Contractor)" userId="4d0fba1f-9614-4779-9511-e82ed3a51b98" providerId="ADAL" clId="{93950287-4566-4E02-AC21-74D26FE21F70}" dt="2025-05-30T10:42:36.819" v="23" actId="1076"/>
          <ac:spMkLst>
            <pc:docMk/>
            <pc:sldMk cId="385371892" sldId="2147479212"/>
            <ac:spMk id="6" creationId="{8C6BC135-D8B0-53F2-8519-F37AB67B1BB6}"/>
          </ac:spMkLst>
        </pc:spChg>
        <pc:spChg chg="add del mod">
          <ac:chgData name="C, Sethuraman (Contractor)" userId="4d0fba1f-9614-4779-9511-e82ed3a51b98" providerId="ADAL" clId="{93950287-4566-4E02-AC21-74D26FE21F70}" dt="2025-05-30T10:41:51.143" v="3" actId="478"/>
          <ac:spMkLst>
            <pc:docMk/>
            <pc:sldMk cId="385371892" sldId="2147479212"/>
            <ac:spMk id="8" creationId="{3D84D1ED-08EB-2D62-0436-A2F281B8767D}"/>
          </ac:spMkLst>
        </pc:spChg>
        <pc:spChg chg="add del mod">
          <ac:chgData name="C, Sethuraman (Contractor)" userId="4d0fba1f-9614-4779-9511-e82ed3a51b98" providerId="ADAL" clId="{93950287-4566-4E02-AC21-74D26FE21F70}" dt="2025-05-30T10:41:55.924" v="4" actId="478"/>
          <ac:spMkLst>
            <pc:docMk/>
            <pc:sldMk cId="385371892" sldId="2147479212"/>
            <ac:spMk id="10" creationId="{F7ED4073-67F3-614E-76EA-3EDEE56335D6}"/>
          </ac:spMkLst>
        </pc:spChg>
      </pc:sldChg>
      <pc:sldChg chg="modSp add mod">
        <pc:chgData name="C, Sethuraman (Contractor)" userId="4d0fba1f-9614-4779-9511-e82ed3a51b98" providerId="ADAL" clId="{93950287-4566-4E02-AC21-74D26FE21F70}" dt="2025-05-31T17:36:22.563" v="35" actId="20577"/>
        <pc:sldMkLst>
          <pc:docMk/>
          <pc:sldMk cId="4203015594" sldId="2147479213"/>
        </pc:sldMkLst>
        <pc:spChg chg="mod">
          <ac:chgData name="C, Sethuraman (Contractor)" userId="4d0fba1f-9614-4779-9511-e82ed3a51b98" providerId="ADAL" clId="{93950287-4566-4E02-AC21-74D26FE21F70}" dt="2025-05-31T17:36:22.563" v="35" actId="20577"/>
          <ac:spMkLst>
            <pc:docMk/>
            <pc:sldMk cId="4203015594" sldId="2147479213"/>
            <ac:spMk id="3" creationId="{27C4E78B-DCA5-AFE7-F046-CD3C495376DC}"/>
          </ac:spMkLst>
        </pc:spChg>
        <pc:picChg chg="mod modCrop">
          <ac:chgData name="C, Sethuraman (Contractor)" userId="4d0fba1f-9614-4779-9511-e82ed3a51b98" providerId="ADAL" clId="{93950287-4566-4E02-AC21-74D26FE21F70}" dt="2025-05-31T17:36:18.963" v="34" actId="18131"/>
          <ac:picMkLst>
            <pc:docMk/>
            <pc:sldMk cId="4203015594" sldId="2147479213"/>
            <ac:picMk id="8" creationId="{67C3E36B-3C64-B66A-3B5D-4CCE69DBCC9A}"/>
          </ac:picMkLst>
        </pc:picChg>
      </pc:sldChg>
    </pc:docChg>
  </pc:docChgLst>
</pc:chgInfo>
</file>

<file path=ppt/handoutMasters/_rels/handout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30F5A08-7575-F725-BFF1-D935F90F92AC}"/>
              </a:ext>
            </a:extLst>
          </p:cNvPr>
          <p:cNvSpPr>
            <a:spLocks noGrp="1"/>
          </p:cNvSpPr>
          <p:nvPr>
            <p:ph type="dt" sz="quarter" idx="1"/>
          </p:nvPr>
        </p:nvSpPr>
        <p:spPr>
          <a:xfrm>
            <a:off x="2743200" y="8778240"/>
            <a:ext cx="685800" cy="186772"/>
          </a:xfrm>
          <a:prstGeom prst="rect">
            <a:avLst/>
          </a:prstGeom>
        </p:spPr>
        <p:txBody>
          <a:bodyPr vert="horz" lIns="0" tIns="0" rIns="0" bIns="0" rtlCol="0" anchor="ctr"/>
          <a:lstStyle>
            <a:lvl1pPr algn="r">
              <a:defRPr sz="1200"/>
            </a:lvl1pPr>
          </a:lstStyle>
          <a:p>
            <a:pPr algn="l"/>
            <a:fld id="{29AC45B9-84CC-40E1-828C-10F71E33992E}" type="datetimeFigureOut">
              <a:rPr lang="en-US" sz="700" smtClean="0"/>
              <a:pPr algn="l"/>
              <a:t>6/3/2025</a:t>
            </a:fld>
            <a:endParaRPr lang="en-US" sz="700" dirty="0"/>
          </a:p>
        </p:txBody>
      </p:sp>
      <p:sp>
        <p:nvSpPr>
          <p:cNvPr id="4" name="Footer Placeholder 3">
            <a:extLst>
              <a:ext uri="{FF2B5EF4-FFF2-40B4-BE49-F238E27FC236}">
                <a16:creationId xmlns:a16="http://schemas.microsoft.com/office/drawing/2014/main" id="{37A56218-DB2F-0418-99B8-6A1ACC2C9AFC}"/>
              </a:ext>
            </a:extLst>
          </p:cNvPr>
          <p:cNvSpPr>
            <a:spLocks noGrp="1"/>
          </p:cNvSpPr>
          <p:nvPr>
            <p:ph type="ftr" sz="quarter" idx="2"/>
          </p:nvPr>
        </p:nvSpPr>
        <p:spPr>
          <a:xfrm>
            <a:off x="1005840" y="8778240"/>
            <a:ext cx="1645920" cy="186772"/>
          </a:xfrm>
          <a:prstGeom prst="rect">
            <a:avLst/>
          </a:prstGeom>
        </p:spPr>
        <p:txBody>
          <a:bodyPr vert="horz" lIns="0" tIns="0" rIns="0" bIns="0" rtlCol="0" anchor="ctr"/>
          <a:lstStyle>
            <a:lvl1pPr algn="l">
              <a:defRPr sz="1200"/>
            </a:lvl1pPr>
          </a:lstStyle>
          <a:p>
            <a:r>
              <a:rPr lang="en-US" sz="700" dirty="0"/>
              <a:t>© 2024 Cognizant | Private</a:t>
            </a:r>
          </a:p>
        </p:txBody>
      </p:sp>
      <p:sp>
        <p:nvSpPr>
          <p:cNvPr id="5" name="Slide Number Placeholder 4">
            <a:extLst>
              <a:ext uri="{FF2B5EF4-FFF2-40B4-BE49-F238E27FC236}">
                <a16:creationId xmlns:a16="http://schemas.microsoft.com/office/drawing/2014/main" id="{E623B4F1-BEDD-220B-3FE3-DF0A0400F465}"/>
              </a:ext>
            </a:extLst>
          </p:cNvPr>
          <p:cNvSpPr>
            <a:spLocks noGrp="1"/>
          </p:cNvSpPr>
          <p:nvPr>
            <p:ph type="sldNum" sz="quarter" idx="3"/>
          </p:nvPr>
        </p:nvSpPr>
        <p:spPr>
          <a:xfrm>
            <a:off x="457200" y="8778240"/>
            <a:ext cx="457200" cy="186772"/>
          </a:xfrm>
          <a:prstGeom prst="rect">
            <a:avLst/>
          </a:prstGeom>
        </p:spPr>
        <p:txBody>
          <a:bodyPr vert="horz" lIns="0" tIns="0" rIns="0" bIns="0" rtlCol="0" anchor="ctr"/>
          <a:lstStyle>
            <a:lvl1pPr algn="r">
              <a:defRPr sz="1200"/>
            </a:lvl1pPr>
          </a:lstStyle>
          <a:p>
            <a:pPr algn="l"/>
            <a:fld id="{885E0265-FDA2-4E8C-937F-39DAB9288447}" type="slidenum">
              <a:rPr lang="en-US" sz="700" smtClean="0"/>
              <a:pPr algn="l"/>
              <a:t>‹#›</a:t>
            </a:fld>
            <a:endParaRPr lang="en-US" sz="700" dirty="0"/>
          </a:p>
        </p:txBody>
      </p:sp>
      <p:pic>
        <p:nvPicPr>
          <p:cNvPr id="6" name="Cognizant Logo_rgb_pos_2023">
            <a:extLst>
              <a:ext uri="{FF2B5EF4-FFF2-40B4-BE49-F238E27FC236}">
                <a16:creationId xmlns:a16="http://schemas.microsoft.com/office/drawing/2014/main" id="{77CDF549-6216-3CBB-4649-15E94847D7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Tree>
    <p:extLst>
      <p:ext uri="{BB962C8B-B14F-4D97-AF65-F5344CB8AC3E}">
        <p14:creationId xmlns:p14="http://schemas.microsoft.com/office/powerpoint/2010/main" val="2023093806"/>
      </p:ext>
    </p:extLst>
  </p:cSld>
  <p:clrMap bg1="lt1" tx1="dk1" bg2="lt2" tx2="dk2" accent1="accent1" accent2="accent2" accent3="accent3" accent4="accent4" accent5="accent5" accent6="accent6" hlink="hlink" folHlink="folHlink"/>
  <p:hf dt="0"/>
  <p:extLst>
    <p:ext uri="{56416CCD-93CA-4268-BC5B-53C4BB910035}">
      <p15:sldGuideLst xmlns:p15="http://schemas.microsoft.com/office/powerpoint/2012/main">
        <p15:guide id="1" orient="horz" pos="288" userDrawn="1">
          <p15:clr>
            <a:srgbClr val="F26B43"/>
          </p15:clr>
        </p15:guide>
        <p15:guide id="2" pos="4008" userDrawn="1">
          <p15:clr>
            <a:srgbClr val="F26B43"/>
          </p15:clr>
        </p15:guide>
        <p15:guide id="3" pos="28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2743200" y="8778240"/>
            <a:ext cx="685800" cy="182880"/>
          </a:xfrm>
          <a:prstGeom prst="rect">
            <a:avLst/>
          </a:prstGeom>
        </p:spPr>
        <p:txBody>
          <a:bodyPr vert="horz" lIns="0" tIns="0" rIns="0" bIns="0" rtlCol="0" anchor="ctr"/>
          <a:lstStyle>
            <a:lvl1pPr algn="just">
              <a:defRPr sz="700">
                <a:solidFill>
                  <a:schemeClr val="tx1"/>
                </a:solidFill>
              </a:defRPr>
            </a:lvl1pPr>
          </a:lstStyle>
          <a:p>
            <a:fld id="{77F90463-ABF8-694C-8BD0-274F394D1536}" type="datetimeFigureOut">
              <a:rPr lang="en-US" smtClean="0"/>
              <a:pPr/>
              <a:t>6/3/2025</a:t>
            </a:fld>
            <a:endParaRPr lang="en-US" dirty="0"/>
          </a:p>
        </p:txBody>
      </p:sp>
      <p:sp>
        <p:nvSpPr>
          <p:cNvPr id="4" name="Slide Image Placeholder 3"/>
          <p:cNvSpPr>
            <a:spLocks noGrp="1" noRot="1" noChangeAspect="1"/>
          </p:cNvSpPr>
          <p:nvPr>
            <p:ph type="sldImg" idx="2"/>
          </p:nvPr>
        </p:nvSpPr>
        <p:spPr>
          <a:xfrm>
            <a:off x="685800" y="685800"/>
            <a:ext cx="5486400" cy="3086100"/>
          </a:xfrm>
          <a:prstGeom prst="rect">
            <a:avLst/>
          </a:prstGeom>
          <a:noFill/>
          <a:ln w="6350">
            <a:solidFill>
              <a:schemeClr val="accent6"/>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003766"/>
            <a:ext cx="5486400" cy="4572000"/>
          </a:xfrm>
          <a:prstGeom prst="rect">
            <a:avLst/>
          </a:prstGeom>
        </p:spPr>
        <p:txBody>
          <a:bodyPr vert="horz" lIns="0" tIns="0" rIns="0" bIns="0" numCol="2" spcCol="45720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Footer Placeholder 5"/>
          <p:cNvSpPr>
            <a:spLocks noGrp="1"/>
          </p:cNvSpPr>
          <p:nvPr>
            <p:ph type="ftr" sz="quarter" idx="4"/>
          </p:nvPr>
        </p:nvSpPr>
        <p:spPr>
          <a:xfrm>
            <a:off x="1005839" y="8778240"/>
            <a:ext cx="1645920" cy="182880"/>
          </a:xfrm>
          <a:prstGeom prst="rect">
            <a:avLst/>
          </a:prstGeom>
        </p:spPr>
        <p:txBody>
          <a:bodyPr vert="horz" lIns="0" tIns="0" rIns="0" bIns="0" rtlCol="0" anchor="ctr"/>
          <a:lstStyle>
            <a:lvl1pPr algn="l">
              <a:defRPr sz="700">
                <a:solidFill>
                  <a:schemeClr val="tx1"/>
                </a:solidFill>
              </a:defRPr>
            </a:lvl1pPr>
          </a:lstStyle>
          <a:p>
            <a:r>
              <a:rPr lang="en-US" dirty="0"/>
              <a:t>© 2024 Cognizant | Private</a:t>
            </a:r>
          </a:p>
        </p:txBody>
      </p:sp>
      <p:sp>
        <p:nvSpPr>
          <p:cNvPr id="7" name="Slide Number Placeholder 6"/>
          <p:cNvSpPr>
            <a:spLocks noGrp="1"/>
          </p:cNvSpPr>
          <p:nvPr>
            <p:ph type="sldNum" sz="quarter" idx="5"/>
          </p:nvPr>
        </p:nvSpPr>
        <p:spPr>
          <a:xfrm>
            <a:off x="457200" y="8778240"/>
            <a:ext cx="457200" cy="182880"/>
          </a:xfrm>
          <a:prstGeom prst="rect">
            <a:avLst/>
          </a:prstGeom>
        </p:spPr>
        <p:txBody>
          <a:bodyPr vert="horz" lIns="0" tIns="0" rIns="0" bIns="0" rtlCol="0" anchor="ctr"/>
          <a:lstStyle>
            <a:lvl1pPr algn="l">
              <a:defRPr sz="700">
                <a:solidFill>
                  <a:schemeClr val="tx1"/>
                </a:solidFill>
              </a:defRPr>
            </a:lvl1pPr>
          </a:lstStyle>
          <a:p>
            <a:fld id="{3B1EFD08-C94F-6048-8AD6-4B7ED2EB73E5}" type="slidenum">
              <a:rPr lang="en-US" smtClean="0"/>
              <a:pPr/>
              <a:t>‹#›</a:t>
            </a:fld>
            <a:endParaRPr lang="en-US" dirty="0"/>
          </a:p>
        </p:txBody>
      </p:sp>
      <p:pic>
        <p:nvPicPr>
          <p:cNvPr id="14" name="Cognizant Logo_rgb_pos_2023">
            <a:extLst>
              <a:ext uri="{FF2B5EF4-FFF2-40B4-BE49-F238E27FC236}">
                <a16:creationId xmlns:a16="http://schemas.microsoft.com/office/drawing/2014/main" id="{A2974059-71CF-4B2E-674F-C2960C7D06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30368" y="8782531"/>
            <a:ext cx="1170432" cy="205449"/>
          </a:xfrm>
          <a:prstGeom prst="rect">
            <a:avLst/>
          </a:prstGeom>
        </p:spPr>
      </p:pic>
      <p:sp>
        <p:nvSpPr>
          <p:cNvPr id="9" name="TextBox 8">
            <a:extLst>
              <a:ext uri="{FF2B5EF4-FFF2-40B4-BE49-F238E27FC236}">
                <a16:creationId xmlns:a16="http://schemas.microsoft.com/office/drawing/2014/main" id="{A173F526-7A43-BDC0-E786-AC0B86C66A25}"/>
              </a:ext>
            </a:extLst>
          </p:cNvPr>
          <p:cNvSpPr txBox="1"/>
          <p:nvPr/>
        </p:nvSpPr>
        <p:spPr>
          <a:xfrm>
            <a:off x="7246125" y="4003766"/>
            <a:ext cx="2779024" cy="1061829"/>
          </a:xfrm>
          <a:prstGeom prst="rect">
            <a:avLst/>
          </a:prstGeom>
          <a:solidFill>
            <a:schemeClr val="accent6"/>
          </a:solidFill>
        </p:spPr>
        <p:txBody>
          <a:bodyPr wrap="square" rtlCol="0">
            <a:spAutoFit/>
          </a:bodyPr>
          <a:lstStyle/>
          <a:p>
            <a:r>
              <a:rPr lang="en-US" sz="1050" dirty="0">
                <a:solidFill>
                  <a:schemeClr val="tx1"/>
                </a:solidFill>
              </a:rPr>
              <a:t>Speaker Notes will automatically appear in the text box on the page. To design the handout page differently, insert any additional text boxes and graphics as needed, and move the Speaker Notes box off of the page, but do not delete it. </a:t>
            </a:r>
          </a:p>
        </p:txBody>
      </p:sp>
    </p:spTree>
    <p:extLst>
      <p:ext uri="{BB962C8B-B14F-4D97-AF65-F5344CB8AC3E}">
        <p14:creationId xmlns:p14="http://schemas.microsoft.com/office/powerpoint/2010/main" val="3393915420"/>
      </p:ext>
    </p:extLst>
  </p:cSld>
  <p:clrMap bg1="lt1" tx1="dk1" bg2="lt2" tx2="dk2" accent1="accent1" accent2="accent2" accent3="accent3" accent4="accent4" accent5="accent5" accent6="accent6" hlink="hlink" folHlink="folHlink"/>
  <p:hf dt="0"/>
  <p:notesStyle>
    <a:lvl1pPr marL="0" algn="l" defTabSz="914400" rtl="0" eaLnBrk="1" latinLnBrk="0" hangingPunct="1">
      <a:spcBef>
        <a:spcPts val="900"/>
      </a:spcBef>
      <a:defRPr sz="1050" kern="1200">
        <a:solidFill>
          <a:schemeClr val="tx1"/>
        </a:solidFill>
        <a:latin typeface="+mn-lt"/>
        <a:ea typeface="+mn-ea"/>
        <a:cs typeface="+mn-cs"/>
      </a:defRPr>
    </a:lvl1pPr>
    <a:lvl2pPr marL="231775"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2pPr>
    <a:lvl3pPr marL="411480" indent="-13716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3pPr>
    <a:lvl4pPr marL="573088" indent="-127000" algn="l" defTabSz="914400" rtl="0" eaLnBrk="1" latinLnBrk="0" hangingPunct="1">
      <a:spcBef>
        <a:spcPts val="900"/>
      </a:spcBef>
      <a:buFont typeface="Arial" panose="020B0604020202020204" pitchFamily="34" charset="0"/>
      <a:buChar char="•"/>
      <a:defRPr sz="1050" kern="1200">
        <a:solidFill>
          <a:schemeClr val="tx1"/>
        </a:solidFill>
        <a:latin typeface="+mn-lt"/>
        <a:ea typeface="+mn-ea"/>
        <a:cs typeface="+mn-cs"/>
      </a:defRPr>
    </a:lvl4pPr>
    <a:lvl5pPr marL="1828800" algn="l" defTabSz="914400" rtl="0" eaLnBrk="1" latinLnBrk="0" hangingPunct="1">
      <a:spcBef>
        <a:spcPts val="900"/>
      </a:spcBef>
      <a:defRPr sz="105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2" pos="432" userDrawn="1">
          <p15:clr>
            <a:srgbClr val="F26B43"/>
          </p15:clr>
        </p15:guide>
        <p15:guide id="3" pos="3888" userDrawn="1">
          <p15:clr>
            <a:srgbClr val="F26B43"/>
          </p15:clr>
        </p15:guide>
        <p15:guide id="4" orient="horz" pos="432" userDrawn="1">
          <p15:clr>
            <a:srgbClr val="F26B43"/>
          </p15:clr>
        </p15:guide>
        <p15:guide id="5" pos="2064" userDrawn="1">
          <p15:clr>
            <a:srgbClr val="F26B43"/>
          </p15:clr>
        </p15:guide>
        <p15:guide id="6" pos="225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Header Placeholder 4">
            <a:extLst>
              <a:ext uri="{FF2B5EF4-FFF2-40B4-BE49-F238E27FC236}">
                <a16:creationId xmlns:a16="http://schemas.microsoft.com/office/drawing/2014/main" id="{AD61830B-85AB-908F-E819-D770B13C7699}"/>
              </a:ext>
            </a:extLst>
          </p:cNvPr>
          <p:cNvSpPr>
            <a:spLocks noGrp="1"/>
          </p:cNvSpPr>
          <p:nvPr>
            <p:ph type="hdr" sz="quarter"/>
          </p:nvPr>
        </p:nvSpPr>
        <p:spPr>
          <a:xfrm>
            <a:off x="0" y="228600"/>
            <a:ext cx="3429000" cy="228600"/>
          </a:xfrm>
          <a:prstGeom prst="rect">
            <a:avLst/>
          </a:prstGeom>
        </p:spPr>
        <p:txBody>
          <a:bodyPr/>
          <a:lstStyle/>
          <a:p>
            <a:r>
              <a:rPr lang="en-US" dirty="0"/>
              <a:t>Presentation title</a:t>
            </a:r>
          </a:p>
        </p:txBody>
      </p:sp>
      <p:sp>
        <p:nvSpPr>
          <p:cNvPr id="6" name="Footer Placeholder 5">
            <a:extLst>
              <a:ext uri="{FF2B5EF4-FFF2-40B4-BE49-F238E27FC236}">
                <a16:creationId xmlns:a16="http://schemas.microsoft.com/office/drawing/2014/main" id="{5F2BB85D-C5E9-56A1-5B2C-F294052461D5}"/>
              </a:ext>
            </a:extLst>
          </p:cNvPr>
          <p:cNvSpPr>
            <a:spLocks noGrp="1"/>
          </p:cNvSpPr>
          <p:nvPr>
            <p:ph type="ftr" sz="quarter" idx="4"/>
          </p:nvPr>
        </p:nvSpPr>
        <p:spPr/>
        <p:txBody>
          <a:bodyPr/>
          <a:lstStyle/>
          <a:p>
            <a:r>
              <a:rPr lang="en-US" dirty="0"/>
              <a:t>© 2024 Cognizant | Private</a:t>
            </a:r>
          </a:p>
        </p:txBody>
      </p:sp>
      <p:sp>
        <p:nvSpPr>
          <p:cNvPr id="7" name="Slide Number Placeholder 6">
            <a:extLst>
              <a:ext uri="{FF2B5EF4-FFF2-40B4-BE49-F238E27FC236}">
                <a16:creationId xmlns:a16="http://schemas.microsoft.com/office/drawing/2014/main" id="{0FFF4630-F4DE-449C-EDFB-181F737A1EDF}"/>
              </a:ext>
            </a:extLst>
          </p:cNvPr>
          <p:cNvSpPr>
            <a:spLocks noGrp="1"/>
          </p:cNvSpPr>
          <p:nvPr>
            <p:ph type="sldNum" sz="quarter" idx="5"/>
          </p:nvPr>
        </p:nvSpPr>
        <p:spPr/>
        <p:txBody>
          <a:bodyPr/>
          <a:lstStyle/>
          <a:p>
            <a:fld id="{3B1EFD08-C94F-6048-8AD6-4B7ED2EB73E5}" type="slidenum">
              <a:rPr lang="en-US" smtClean="0"/>
              <a:pPr/>
              <a:t>1</a:t>
            </a:fld>
            <a:endParaRPr lang="en-US" dirty="0"/>
          </a:p>
        </p:txBody>
      </p:sp>
    </p:spTree>
    <p:extLst>
      <p:ext uri="{BB962C8B-B14F-4D97-AF65-F5344CB8AC3E}">
        <p14:creationId xmlns:p14="http://schemas.microsoft.com/office/powerpoint/2010/main" val="580408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Header Placeholder 4">
            <a:extLst>
              <a:ext uri="{FF2B5EF4-FFF2-40B4-BE49-F238E27FC236}">
                <a16:creationId xmlns:a16="http://schemas.microsoft.com/office/drawing/2014/main" id="{C3777184-81F0-E0F2-1EC9-0750B464E46C}"/>
              </a:ext>
            </a:extLst>
          </p:cNvPr>
          <p:cNvSpPr>
            <a:spLocks noGrp="1"/>
          </p:cNvSpPr>
          <p:nvPr>
            <p:ph type="hdr" sz="quarter"/>
          </p:nvPr>
        </p:nvSpPr>
        <p:spPr>
          <a:xfrm>
            <a:off x="0" y="228600"/>
            <a:ext cx="3429000" cy="228600"/>
          </a:xfrm>
          <a:prstGeom prst="rect">
            <a:avLst/>
          </a:prstGeom>
        </p:spPr>
        <p:txBody>
          <a:bodyPr/>
          <a:lstStyle/>
          <a:p>
            <a:r>
              <a:rPr lang="en-US"/>
              <a:t>Presentation title</a:t>
            </a:r>
          </a:p>
        </p:txBody>
      </p:sp>
      <p:sp>
        <p:nvSpPr>
          <p:cNvPr id="6" name="Footer Placeholder 5">
            <a:extLst>
              <a:ext uri="{FF2B5EF4-FFF2-40B4-BE49-F238E27FC236}">
                <a16:creationId xmlns:a16="http://schemas.microsoft.com/office/drawing/2014/main" id="{EA061DD8-6B28-F45C-129C-A5B6E28BFA86}"/>
              </a:ext>
            </a:extLst>
          </p:cNvPr>
          <p:cNvSpPr>
            <a:spLocks noGrp="1"/>
          </p:cNvSpPr>
          <p:nvPr>
            <p:ph type="ftr" sz="quarter" idx="4"/>
          </p:nvPr>
        </p:nvSpPr>
        <p:spPr/>
        <p:txBody>
          <a:bodyPr/>
          <a:lstStyle/>
          <a:p>
            <a:r>
              <a:rPr lang="en-US"/>
              <a:t>© 2024 Cognizant | Private</a:t>
            </a:r>
          </a:p>
        </p:txBody>
      </p:sp>
      <p:sp>
        <p:nvSpPr>
          <p:cNvPr id="7" name="Slide Number Placeholder 6">
            <a:extLst>
              <a:ext uri="{FF2B5EF4-FFF2-40B4-BE49-F238E27FC236}">
                <a16:creationId xmlns:a16="http://schemas.microsoft.com/office/drawing/2014/main" id="{70599BD7-15A2-3D63-399B-63FFA4543D68}"/>
              </a:ext>
            </a:extLst>
          </p:cNvPr>
          <p:cNvSpPr>
            <a:spLocks noGrp="1"/>
          </p:cNvSpPr>
          <p:nvPr>
            <p:ph type="sldNum" sz="quarter" idx="5"/>
          </p:nvPr>
        </p:nvSpPr>
        <p:spPr/>
        <p:txBody>
          <a:bodyPr/>
          <a:lstStyle/>
          <a:p>
            <a:fld id="{3B1EFD08-C94F-6048-8AD6-4B7ED2EB73E5}" type="slidenum">
              <a:rPr lang="en-US" smtClean="0"/>
              <a:pPr/>
              <a:t>2</a:t>
            </a:fld>
            <a:endParaRPr lang="en-US"/>
          </a:p>
        </p:txBody>
      </p:sp>
    </p:spTree>
    <p:extLst>
      <p:ext uri="{BB962C8B-B14F-4D97-AF65-F5344CB8AC3E}">
        <p14:creationId xmlns:p14="http://schemas.microsoft.com/office/powerpoint/2010/main" val="2046935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600379" y="2407182"/>
            <a:ext cx="8991244"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COVERS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3435841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1 - gradient 3">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30394C-5C91-9DEE-E78B-8B2737F22E88}"/>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1F9A45AA-4C9B-4F3D-9B00-955010BFFB10}" type="datetime1">
              <a:rPr lang="en-US" smtClean="0"/>
              <a:t>6/3/2025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27006361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1">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B92954D4-551A-42ED-A500-34A95CD5658A}" type="datetime1">
              <a:rPr lang="en-US" smtClean="0"/>
              <a:t>6/3/2025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3" name="Picture 2">
            <a:extLst>
              <a:ext uri="{FF2B5EF4-FFF2-40B4-BE49-F238E27FC236}">
                <a16:creationId xmlns:a16="http://schemas.microsoft.com/office/drawing/2014/main" id="{B400FEF8-3A34-CD8C-A6FB-CE13CAA3B7DD}"/>
              </a:ext>
            </a:extLst>
          </p:cNvPr>
          <p:cNvPicPr>
            <a:picLocks noChangeAspect="1"/>
          </p:cNvPicPr>
          <p:nvPr userDrawn="1"/>
        </p:nvPicPr>
        <p:blipFill>
          <a:blip r:embed="rId2"/>
          <a:stretch>
            <a:fillRect/>
          </a:stretch>
        </p:blipFill>
        <p:spPr>
          <a:xfrm rot="16200000">
            <a:off x="4555191"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6" name="Cognizant Logo_rgb_rev_2023" descr="Cognizant logo reversed, SVG format">
            <a:extLst>
              <a:ext uri="{FF2B5EF4-FFF2-40B4-BE49-F238E27FC236}">
                <a16:creationId xmlns:a16="http://schemas.microsoft.com/office/drawing/2014/main" id="{82FF47A8-7CF0-F27D-023E-57FE9B71381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897666278"/>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2">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AF7C349D-DFBC-444A-B2F5-B5608581AD28}" type="datetime1">
              <a:rPr lang="en-US" smtClean="0"/>
              <a:t>6/3/2025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14" name="Freeform 13">
            <a:extLst>
              <a:ext uri="{FF2B5EF4-FFF2-40B4-BE49-F238E27FC236}">
                <a16:creationId xmlns:a16="http://schemas.microsoft.com/office/drawing/2014/main" id="{69E4B4AD-C523-76D6-5AD9-AFCAA5B2EB62}"/>
              </a:ext>
            </a:extLst>
          </p:cNvPr>
          <p:cNvSpPr/>
          <p:nvPr userDrawn="1"/>
        </p:nvSpPr>
        <p:spPr>
          <a:xfrm rot="16200000">
            <a:off x="12208180" y="2015939"/>
            <a:ext cx="11205" cy="11205"/>
          </a:xfrm>
          <a:custGeom>
            <a:avLst/>
            <a:gdLst>
              <a:gd name="connsiteX0" fmla="*/ 0 w 11205"/>
              <a:gd name="connsiteY0" fmla="*/ 0 h 11205"/>
              <a:gd name="connsiteX1" fmla="*/ 0 w 11205"/>
              <a:gd name="connsiteY1" fmla="*/ 0 h 11205"/>
              <a:gd name="connsiteX2" fmla="*/ 0 w 11205"/>
              <a:gd name="connsiteY2" fmla="*/ 0 h 11205"/>
            </a:gdLst>
            <a:ahLst/>
            <a:cxnLst>
              <a:cxn ang="0">
                <a:pos x="connsiteX0" y="connsiteY0"/>
              </a:cxn>
              <a:cxn ang="0">
                <a:pos x="connsiteX1" y="connsiteY1"/>
              </a:cxn>
              <a:cxn ang="0">
                <a:pos x="connsiteX2" y="connsiteY2"/>
              </a:cxn>
            </a:cxnLst>
            <a:rect l="l" t="t" r="r" b="b"/>
            <a:pathLst>
              <a:path w="11205" h="11205">
                <a:moveTo>
                  <a:pt x="0" y="0"/>
                </a:moveTo>
                <a:lnTo>
                  <a:pt x="0" y="0"/>
                </a:lnTo>
                <a:lnTo>
                  <a:pt x="0" y="0"/>
                </a:lnTo>
                <a:close/>
              </a:path>
            </a:pathLst>
          </a:custGeom>
          <a:noFill/>
          <a:ln w="11206"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D7B5A0F4-9AAB-4DDF-CF55-9A7C1A97CF2F}"/>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a:t>
            </a:r>
            <a:br>
              <a:rPr lang="en-US" dirty="0"/>
            </a:br>
            <a:r>
              <a:rPr lang="en-US" dirty="0"/>
              <a:t>divider title</a:t>
            </a:r>
          </a:p>
        </p:txBody>
      </p:sp>
      <p:pic>
        <p:nvPicPr>
          <p:cNvPr id="3" name="Cognizant Logo_rgb_rev_2023" descr="Cognizant logo reversed, SVG format">
            <a:extLst>
              <a:ext uri="{FF2B5EF4-FFF2-40B4-BE49-F238E27FC236}">
                <a16:creationId xmlns:a16="http://schemas.microsoft.com/office/drawing/2014/main" id="{10928C0D-93E9-B015-DAA2-F15DE1B8AA5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693668669"/>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2 - gradient 3">
    <p:bg bwMode="ltGray">
      <p:bgRef idx="1001">
        <a:schemeClr val="bg2"/>
      </p:bgRef>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C64370F-606D-5F7F-46E9-0C08C708F360}"/>
              </a:ext>
            </a:extLst>
          </p:cNvPr>
          <p:cNvSpPr>
            <a:spLocks noGrp="1"/>
          </p:cNvSpPr>
          <p:nvPr>
            <p:ph type="pic" sz="quarter" idx="22" hasCustomPrompt="1"/>
          </p:nvPr>
        </p:nvSpPr>
        <p:spPr>
          <a:xfrm>
            <a:off x="0" y="-1"/>
            <a:ext cx="12188952" cy="6857999"/>
          </a:xfrm>
          <a:custGeom>
            <a:avLst/>
            <a:gdLst>
              <a:gd name="connsiteX0" fmla="*/ 0 w 12188952"/>
              <a:gd name="connsiteY0" fmla="*/ 0 h 6857999"/>
              <a:gd name="connsiteX1" fmla="*/ 8540183 w 12188952"/>
              <a:gd name="connsiteY1" fmla="*/ 0 h 6857999"/>
              <a:gd name="connsiteX2" fmla="*/ 12188952 w 12188952"/>
              <a:gd name="connsiteY2" fmla="*/ 2025675 h 6857999"/>
              <a:gd name="connsiteX3" fmla="*/ 12188952 w 12188952"/>
              <a:gd name="connsiteY3" fmla="*/ 2029008 h 6857999"/>
              <a:gd name="connsiteX4" fmla="*/ 3779523 w 12188952"/>
              <a:gd name="connsiteY4" fmla="*/ 6857999 h 6857999"/>
              <a:gd name="connsiteX5" fmla="*/ 0 w 12188952"/>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6857999">
                <a:moveTo>
                  <a:pt x="0" y="0"/>
                </a:moveTo>
                <a:lnTo>
                  <a:pt x="8540183" y="0"/>
                </a:lnTo>
                <a:lnTo>
                  <a:pt x="12188952" y="2025675"/>
                </a:lnTo>
                <a:lnTo>
                  <a:pt x="12188952" y="2029008"/>
                </a:lnTo>
                <a:lnTo>
                  <a:pt x="3779523" y="6857999"/>
                </a:lnTo>
                <a:lnTo>
                  <a:pt x="0" y="6857999"/>
                </a:lnTo>
                <a:close/>
              </a:path>
            </a:pathLst>
          </a:custGeom>
          <a:solidFill>
            <a:srgbClr val="ECECEB"/>
          </a:solidFill>
        </p:spPr>
        <p:txBody>
          <a:bodyPr wrap="square"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10" name="Picture 9">
            <a:extLst>
              <a:ext uri="{FF2B5EF4-FFF2-40B4-BE49-F238E27FC236}">
                <a16:creationId xmlns:a16="http://schemas.microsoft.com/office/drawing/2014/main" id="{A7CFA061-257C-B680-CB8A-410FE77C6A85}"/>
              </a:ext>
            </a:extLst>
          </p:cNvPr>
          <p:cNvPicPr>
            <a:picLocks noChangeAspect="1"/>
          </p:cNvPicPr>
          <p:nvPr userDrawn="1"/>
        </p:nvPicPr>
        <p:blipFill>
          <a:blip r:embed="rId2"/>
          <a:stretch>
            <a:fillRect/>
          </a:stretch>
        </p:blipFill>
        <p:spPr>
          <a:xfrm rot="16200000">
            <a:off x="4555190" y="-778808"/>
            <a:ext cx="6858000" cy="841561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822960" y="1053405"/>
            <a:ext cx="7152640"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05BEDD96-87AA-4299-8CE3-CAAE9239AB8E}" type="datetime1">
              <a:rPr lang="en-US" smtClean="0"/>
              <a:t>6/3/2025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9CDEB77C-83A9-471E-0DD7-632772E158A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0437983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1">
    <p:bg>
      <p:bgRef idx="1001">
        <a:schemeClr val="bg2"/>
      </p:bgRef>
    </p:bg>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6DF08015-38F6-54F7-EFDB-1C1EAF004ABF}"/>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rotWithShape="1">
          <a:blip r:embed="rId2"/>
          <a:srcRect t="20568"/>
          <a:stretch/>
        </p:blipFill>
        <p:spPr>
          <a:xfrm rot="16200000">
            <a:off x="-86681" y="86681"/>
            <a:ext cx="6858000" cy="6684639"/>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5005AE86-1640-4D8B-A4F0-019A930B54B1}" type="datetime1">
              <a:rPr lang="en-US" smtClean="0"/>
              <a:t>6/3/2025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7" name="Table Placeholder 6">
            <a:extLst>
              <a:ext uri="{FF2B5EF4-FFF2-40B4-BE49-F238E27FC236}">
                <a16:creationId xmlns:a16="http://schemas.microsoft.com/office/drawing/2014/main" id="{E6CF90BD-F1D4-0D82-4CDD-222505B22CE8}"/>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248096880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2">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0D8AB6-3AED-7935-402A-4053B324B5CB}"/>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6" name="Picture 25">
            <a:extLst>
              <a:ext uri="{FF2B5EF4-FFF2-40B4-BE49-F238E27FC236}">
                <a16:creationId xmlns:a16="http://schemas.microsoft.com/office/drawing/2014/main" id="{2E287986-5735-CAAE-7F1D-D641F5BF13F7}"/>
              </a:ext>
            </a:extLst>
          </p:cNvPr>
          <p:cNvPicPr>
            <a:picLocks noChangeAspect="1"/>
          </p:cNvPicPr>
          <p:nvPr userDrawn="1"/>
        </p:nvPicPr>
        <p:blipFill rotWithShape="1">
          <a:blip r:embed="rId2"/>
          <a:srcRect t="20568"/>
          <a:stretch/>
        </p:blipFill>
        <p:spPr>
          <a:xfrm rot="16200000">
            <a:off x="-86682" y="86681"/>
            <a:ext cx="6858000" cy="6684637"/>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E03C1F63-A2DD-4DE2-8D77-4EDDD69835E5}" type="datetime1">
              <a:rPr lang="en-US" smtClean="0"/>
              <a:t>6/3/2025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
        <p:nvSpPr>
          <p:cNvPr id="5" name="Table Placeholder 6">
            <a:extLst>
              <a:ext uri="{FF2B5EF4-FFF2-40B4-BE49-F238E27FC236}">
                <a16:creationId xmlns:a16="http://schemas.microsoft.com/office/drawing/2014/main" id="{E57C6CAD-0EE0-4D1F-585B-3C9CA1A4DCF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85884541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3 - gradient 3">
    <p:bg>
      <p:bgRef idx="1001">
        <a:schemeClr val="bg2"/>
      </p:bgRef>
    </p:bg>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E083EF2-B9ED-A8EB-E84E-F0E0FBE4C14E}"/>
              </a:ext>
            </a:extLst>
          </p:cNvPr>
          <p:cNvSpPr>
            <a:spLocks noGrp="1"/>
          </p:cNvSpPr>
          <p:nvPr>
            <p:ph type="pic" sz="quarter" idx="22" hasCustomPrompt="1"/>
          </p:nvPr>
        </p:nvSpPr>
        <p:spPr>
          <a:xfrm>
            <a:off x="2247884" y="-1"/>
            <a:ext cx="9944116" cy="6858001"/>
          </a:xfrm>
          <a:custGeom>
            <a:avLst/>
            <a:gdLst>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419787 w 9944116"/>
              <a:gd name="connsiteY9" fmla="*/ 2027338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4597587 w 9944116"/>
              <a:gd name="connsiteY9" fmla="*/ 2198788 h 6858001"/>
              <a:gd name="connsiteX10" fmla="*/ 2591889 w 9944116"/>
              <a:gd name="connsiteY10"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19925 w 9944116"/>
              <a:gd name="connsiteY8" fmla="*/ 2027258 h 6858001"/>
              <a:gd name="connsiteX9" fmla="*/ 2591889 w 9944116"/>
              <a:gd name="connsiteY9" fmla="*/ 0 h 6858001"/>
              <a:gd name="connsiteX0" fmla="*/ 2591889 w 9944116"/>
              <a:gd name="connsiteY0" fmla="*/ 0 h 6858001"/>
              <a:gd name="connsiteX1" fmla="*/ 8153432 w 9944116"/>
              <a:gd name="connsiteY1" fmla="*/ 0 h 6858001"/>
              <a:gd name="connsiteX2" fmla="*/ 9924238 w 9944116"/>
              <a:gd name="connsiteY2" fmla="*/ 0 h 6858001"/>
              <a:gd name="connsiteX3" fmla="*/ 9944116 w 9944116"/>
              <a:gd name="connsiteY3" fmla="*/ 0 h 6858001"/>
              <a:gd name="connsiteX4" fmla="*/ 9944116 w 9944116"/>
              <a:gd name="connsiteY4" fmla="*/ 6858001 h 6858001"/>
              <a:gd name="connsiteX5" fmla="*/ 8153432 w 9944116"/>
              <a:gd name="connsiteY5" fmla="*/ 6858001 h 6858001"/>
              <a:gd name="connsiteX6" fmla="*/ 8153432 w 9944116"/>
              <a:gd name="connsiteY6" fmla="*/ 6857999 h 6858001"/>
              <a:gd name="connsiteX7" fmla="*/ 0 w 9944116"/>
              <a:gd name="connsiteY7" fmla="*/ 6857999 h 6858001"/>
              <a:gd name="connsiteX8" fmla="*/ 4438975 w 9944116"/>
              <a:gd name="connsiteY8" fmla="*/ 2027258 h 6858001"/>
              <a:gd name="connsiteX9" fmla="*/ 2591889 w 9944116"/>
              <a:gd name="connsiteY9"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44116" h="6858001">
                <a:moveTo>
                  <a:pt x="2591889" y="0"/>
                </a:moveTo>
                <a:lnTo>
                  <a:pt x="8153432" y="0"/>
                </a:lnTo>
                <a:lnTo>
                  <a:pt x="9924238" y="0"/>
                </a:lnTo>
                <a:lnTo>
                  <a:pt x="9944116" y="0"/>
                </a:lnTo>
                <a:lnTo>
                  <a:pt x="9944116" y="6858001"/>
                </a:lnTo>
                <a:lnTo>
                  <a:pt x="8153432" y="6858001"/>
                </a:lnTo>
                <a:lnTo>
                  <a:pt x="8153432" y="6857999"/>
                </a:lnTo>
                <a:lnTo>
                  <a:pt x="0" y="6857999"/>
                </a:lnTo>
                <a:lnTo>
                  <a:pt x="4438975" y="2027258"/>
                </a:lnTo>
                <a:lnTo>
                  <a:pt x="2591889" y="0"/>
                </a:lnTo>
                <a:close/>
              </a:path>
            </a:pathLst>
          </a:custGeom>
          <a:solidFill>
            <a:srgbClr val="ECECEB"/>
          </a:solidFill>
        </p:spPr>
        <p:txBody>
          <a:bodyPr wrap="square" lIns="457200" rIns="0" bIns="914400" anchor="ctr">
            <a:noAutofit/>
          </a:bodyPr>
          <a:lstStyle>
            <a:lvl1pPr marL="0" indent="0" algn="ctr">
              <a:buNone/>
              <a:defRPr sz="1200">
                <a:solidFill>
                  <a:schemeClr val="bg1"/>
                </a:solidFill>
              </a:defRPr>
            </a:lvl1pPr>
          </a:lstStyle>
          <a:p>
            <a:r>
              <a:rPr lang="en-US" dirty="0"/>
              <a:t>Click icon, drag, or paste to add picture</a:t>
            </a:r>
          </a:p>
        </p:txBody>
      </p:sp>
      <p:pic>
        <p:nvPicPr>
          <p:cNvPr id="24" name="Picture 23">
            <a:extLst>
              <a:ext uri="{FF2B5EF4-FFF2-40B4-BE49-F238E27FC236}">
                <a16:creationId xmlns:a16="http://schemas.microsoft.com/office/drawing/2014/main" id="{D3B5FB7A-3A13-9083-843A-06B731B02439}"/>
              </a:ext>
            </a:extLst>
          </p:cNvPr>
          <p:cNvPicPr>
            <a:picLocks noChangeAspect="1"/>
          </p:cNvPicPr>
          <p:nvPr userDrawn="1"/>
        </p:nvPicPr>
        <p:blipFill rotWithShape="1">
          <a:blip r:embed="rId2"/>
          <a:srcRect t="20568"/>
          <a:stretch/>
        </p:blipFill>
        <p:spPr>
          <a:xfrm rot="16200000">
            <a:off x="-86681" y="86682"/>
            <a:ext cx="6858000" cy="6684638"/>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457200" y="1445273"/>
            <a:ext cx="4770783" cy="1107996"/>
          </a:xfrm>
        </p:spPr>
        <p:txBody>
          <a:bodyPr wrap="square" anchor="ctr">
            <a:spAutoFit/>
          </a:bodyPr>
          <a:lstStyle>
            <a:lvl1pPr>
              <a:defRPr sz="4000">
                <a:solidFill>
                  <a:schemeClr val="tx1"/>
                </a:solidFill>
              </a:defRPr>
            </a:lvl1pPr>
          </a:lstStyle>
          <a:p>
            <a:r>
              <a:rPr lang="en-US" dirty="0"/>
              <a:t>Click to add </a:t>
            </a:r>
            <a:br>
              <a:rPr lang="en-US" dirty="0"/>
            </a:br>
            <a:r>
              <a:rPr lang="en-US" dirty="0"/>
              <a:t>divider title </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894E410E-EBAE-44D2-861A-9BA5FD172332}" type="datetime1">
              <a:rPr lang="en-US" smtClean="0"/>
              <a:t>6/3/2025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3" name="Table Placeholder 6">
            <a:extLst>
              <a:ext uri="{FF2B5EF4-FFF2-40B4-BE49-F238E27FC236}">
                <a16:creationId xmlns:a16="http://schemas.microsoft.com/office/drawing/2014/main" id="{14B17B9E-37F1-2E25-4E4D-4BE64E780B04}"/>
              </a:ext>
              <a:ext uri="{C183D7F6-B498-43B3-948B-1728B52AA6E4}">
                <adec:decorative xmlns:adec="http://schemas.microsoft.com/office/drawing/2017/decorative" val="1"/>
              </a:ext>
            </a:extLst>
          </p:cNvPr>
          <p:cNvSpPr>
            <a:spLocks noGrp="1"/>
          </p:cNvSpPr>
          <p:nvPr>
            <p:ph type="tbl" sz="quarter" idx="23" hasCustomPrompt="1"/>
          </p:nvPr>
        </p:nvSpPr>
        <p:spPr>
          <a:xfrm>
            <a:off x="10591107" y="6458351"/>
            <a:ext cx="1170432" cy="201168"/>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336951033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4 - gradient 1">
    <p:bg>
      <p:bgRef idx="1001">
        <a:schemeClr val="bg1"/>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pic>
        <p:nvPicPr>
          <p:cNvPr id="5" name="Picture 4">
            <a:extLst>
              <a:ext uri="{FF2B5EF4-FFF2-40B4-BE49-F238E27FC236}">
                <a16:creationId xmlns:a16="http://schemas.microsoft.com/office/drawing/2014/main" id="{A43E2038-CC00-155F-8A24-AE9D3A85692F}"/>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F4124EB5-51FD-40CC-8D44-0DC571C5E665}" type="datetime1">
              <a:rPr lang="en-US" smtClean="0"/>
              <a:t>6/3/2025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23640641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4 - gradient 2">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231D93-F448-189B-0481-564A24064BF8}"/>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6C725206-C539-4CD5-9A96-6A6EA4047699}" type="datetime1">
              <a:rPr lang="en-US" smtClean="0"/>
              <a:t>6/3/2025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182028784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4 - gradient 3">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C6B776-428C-5C39-6B96-46437F782E11}"/>
              </a:ext>
            </a:extLst>
          </p:cNvPr>
          <p:cNvPicPr>
            <a:picLocks noChangeAspect="1"/>
          </p:cNvPicPr>
          <p:nvPr userDrawn="1"/>
        </p:nvPicPr>
        <p:blipFill>
          <a:blip r:embed="rId2"/>
          <a:stretch>
            <a:fillRect/>
          </a:stretch>
        </p:blipFill>
        <p:spPr>
          <a:xfrm rot="16200000">
            <a:off x="1010600" y="818200"/>
            <a:ext cx="6858000" cy="5221599"/>
          </a:xfrm>
          <a:prstGeom prst="rect">
            <a:avLst/>
          </a:prstGeom>
        </p:spPr>
      </p:pic>
      <p:sp>
        <p:nvSpPr>
          <p:cNvPr id="25" name="Picture Placeholder 24">
            <a:extLst>
              <a:ext uri="{FF2B5EF4-FFF2-40B4-BE49-F238E27FC236}">
                <a16:creationId xmlns:a16="http://schemas.microsoft.com/office/drawing/2014/main" id="{A4AB172D-1DAC-E1AC-7424-693B871FBA90}"/>
              </a:ext>
            </a:extLst>
          </p:cNvPr>
          <p:cNvSpPr>
            <a:spLocks noGrp="1"/>
          </p:cNvSpPr>
          <p:nvPr>
            <p:ph type="pic" sz="quarter" idx="23" hasCustomPrompt="1"/>
          </p:nvPr>
        </p:nvSpPr>
        <p:spPr>
          <a:xfrm>
            <a:off x="-1" y="1"/>
            <a:ext cx="7050305" cy="6857999"/>
          </a:xfrm>
          <a:custGeom>
            <a:avLst/>
            <a:gdLst>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4307988 w 12192000"/>
              <a:gd name="connsiteY4" fmla="*/ 6856286 h 6857999"/>
              <a:gd name="connsiteX5" fmla="*/ 7050400 w 12192000"/>
              <a:gd name="connsiteY5" fmla="*/ 2025542 h 6857999"/>
              <a:gd name="connsiteX6" fmla="*/ 7050313 w 12192000"/>
              <a:gd name="connsiteY6" fmla="*/ 2025622 h 6857999"/>
              <a:gd name="connsiteX7" fmla="*/ 5917127 w 12192000"/>
              <a:gd name="connsiteY7" fmla="*/ 0 h 6857999"/>
              <a:gd name="connsiteX8" fmla="*/ 12192000 w 12192000"/>
              <a:gd name="connsiteY8" fmla="*/ 0 h 6857999"/>
              <a:gd name="connsiteX9" fmla="*/ 12192000 w 12192000"/>
              <a:gd name="connsiteY9" fmla="*/ 6857999 h 6857999"/>
              <a:gd name="connsiteX10" fmla="*/ 0 w 12192000"/>
              <a:gd name="connsiteY10" fmla="*/ 6857999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5917127 w 12192000"/>
              <a:gd name="connsiteY6" fmla="*/ 0 h 6857999"/>
              <a:gd name="connsiteX7" fmla="*/ 12192000 w 12192000"/>
              <a:gd name="connsiteY7" fmla="*/ 0 h 6857999"/>
              <a:gd name="connsiteX8" fmla="*/ 12192000 w 12192000"/>
              <a:gd name="connsiteY8" fmla="*/ 6857999 h 6857999"/>
              <a:gd name="connsiteX9" fmla="*/ 0 w 12192000"/>
              <a:gd name="connsiteY9" fmla="*/ 6857999 h 6857999"/>
              <a:gd name="connsiteX10" fmla="*/ 0 w 12192000"/>
              <a:gd name="connsiteY10"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0 h 6857999"/>
              <a:gd name="connsiteX7" fmla="*/ 12192000 w 12192000"/>
              <a:gd name="connsiteY7" fmla="*/ 6857999 h 6857999"/>
              <a:gd name="connsiteX8" fmla="*/ 0 w 12192000"/>
              <a:gd name="connsiteY8" fmla="*/ 6857999 h 6857999"/>
              <a:gd name="connsiteX9" fmla="*/ 0 w 12192000"/>
              <a:gd name="connsiteY9"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7050400 w 12192000"/>
              <a:gd name="connsiteY4" fmla="*/ 2025542 h 6857999"/>
              <a:gd name="connsiteX5" fmla="*/ 7050313 w 12192000"/>
              <a:gd name="connsiteY5" fmla="*/ 2025622 h 6857999"/>
              <a:gd name="connsiteX6" fmla="*/ 12192000 w 12192000"/>
              <a:gd name="connsiteY6" fmla="*/ 6857999 h 6857999"/>
              <a:gd name="connsiteX7" fmla="*/ 0 w 12192000"/>
              <a:gd name="connsiteY7" fmla="*/ 6857999 h 6857999"/>
              <a:gd name="connsiteX8" fmla="*/ 0 w 12192000"/>
              <a:gd name="connsiteY8" fmla="*/ 0 h 6857999"/>
              <a:gd name="connsiteX0" fmla="*/ 0 w 12382010"/>
              <a:gd name="connsiteY0" fmla="*/ 0 h 6857999"/>
              <a:gd name="connsiteX1" fmla="*/ 4786422 w 12382010"/>
              <a:gd name="connsiteY1" fmla="*/ 0 h 6857999"/>
              <a:gd name="connsiteX2" fmla="*/ 7050305 w 12382010"/>
              <a:gd name="connsiteY2" fmla="*/ 2025630 h 6857999"/>
              <a:gd name="connsiteX3" fmla="*/ 1830747 w 12382010"/>
              <a:gd name="connsiteY3" fmla="*/ 6856286 h 6857999"/>
              <a:gd name="connsiteX4" fmla="*/ 7050400 w 12382010"/>
              <a:gd name="connsiteY4" fmla="*/ 2025542 h 6857999"/>
              <a:gd name="connsiteX5" fmla="*/ 12192000 w 12382010"/>
              <a:gd name="connsiteY5" fmla="*/ 6857999 h 6857999"/>
              <a:gd name="connsiteX6" fmla="*/ 0 w 12382010"/>
              <a:gd name="connsiteY6" fmla="*/ 6857999 h 6857999"/>
              <a:gd name="connsiteX7" fmla="*/ 0 w 12382010"/>
              <a:gd name="connsiteY7" fmla="*/ 0 h 6857999"/>
              <a:gd name="connsiteX0" fmla="*/ 0 w 12192000"/>
              <a:gd name="connsiteY0" fmla="*/ 0 h 6857999"/>
              <a:gd name="connsiteX1" fmla="*/ 4786422 w 12192000"/>
              <a:gd name="connsiteY1" fmla="*/ 0 h 6857999"/>
              <a:gd name="connsiteX2" fmla="*/ 7050305 w 12192000"/>
              <a:gd name="connsiteY2" fmla="*/ 2025630 h 6857999"/>
              <a:gd name="connsiteX3" fmla="*/ 1830747 w 12192000"/>
              <a:gd name="connsiteY3" fmla="*/ 6856286 h 6857999"/>
              <a:gd name="connsiteX4" fmla="*/ 12192000 w 12192000"/>
              <a:gd name="connsiteY4" fmla="*/ 6857999 h 6857999"/>
              <a:gd name="connsiteX5" fmla="*/ 0 w 12192000"/>
              <a:gd name="connsiteY5" fmla="*/ 6857999 h 6857999"/>
              <a:gd name="connsiteX6" fmla="*/ 0 w 12192000"/>
              <a:gd name="connsiteY6" fmla="*/ 0 h 6857999"/>
              <a:gd name="connsiteX0" fmla="*/ 0 w 7050305"/>
              <a:gd name="connsiteY0" fmla="*/ 0 h 6857999"/>
              <a:gd name="connsiteX1" fmla="*/ 4786422 w 7050305"/>
              <a:gd name="connsiteY1" fmla="*/ 0 h 6857999"/>
              <a:gd name="connsiteX2" fmla="*/ 7050305 w 7050305"/>
              <a:gd name="connsiteY2" fmla="*/ 2025630 h 6857999"/>
              <a:gd name="connsiteX3" fmla="*/ 1830747 w 7050305"/>
              <a:gd name="connsiteY3" fmla="*/ 6856286 h 6857999"/>
              <a:gd name="connsiteX4" fmla="*/ 0 w 7050305"/>
              <a:gd name="connsiteY4" fmla="*/ 6857999 h 6857999"/>
              <a:gd name="connsiteX5" fmla="*/ 0 w 7050305"/>
              <a:gd name="connsiteY5"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50305" h="6857999">
                <a:moveTo>
                  <a:pt x="0" y="0"/>
                </a:moveTo>
                <a:lnTo>
                  <a:pt x="4786422" y="0"/>
                </a:lnTo>
                <a:lnTo>
                  <a:pt x="7050305" y="2025630"/>
                </a:lnTo>
                <a:lnTo>
                  <a:pt x="1830747" y="6856286"/>
                </a:lnTo>
                <a:lnTo>
                  <a:pt x="0" y="6857999"/>
                </a:lnTo>
                <a:lnTo>
                  <a:pt x="0" y="0"/>
                </a:lnTo>
                <a:close/>
              </a:path>
            </a:pathLst>
          </a:custGeom>
          <a:solidFill>
            <a:srgbClr val="ECECEB"/>
          </a:solidFill>
        </p:spPr>
        <p:txBody>
          <a:bodyPr wrap="square" lIns="457200" rIns="2743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lvl1pPr>
              <a:defRPr>
                <a:solidFill>
                  <a:schemeClr val="bg1"/>
                </a:solidFill>
              </a:defRPr>
            </a:lvl1pPr>
          </a:lstStyle>
          <a:p>
            <a:fld id="{609EE139-3B1D-4FC0-A0F3-A113B4CC045D}" type="datetime1">
              <a:rPr lang="en-US" smtClean="0"/>
              <a:t>6/3/2025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lvl1pPr>
              <a:defRPr>
                <a:solidFill>
                  <a:schemeClr val="bg1"/>
                </a:solidFill>
              </a:defRPr>
            </a:lvl1p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black">
          <a:xfrm>
            <a:off x="7448603" y="1536250"/>
            <a:ext cx="4297680" cy="1107996"/>
          </a:xfrm>
        </p:spPr>
        <p:txBody>
          <a:bodyPr wrap="square" anchor="ctr">
            <a:spAutoFit/>
          </a:bodyPr>
          <a:lstStyle>
            <a:lvl1pPr>
              <a:defRPr sz="4000">
                <a:solidFill>
                  <a:schemeClr val="tx1"/>
                </a:solidFill>
              </a:defRPr>
            </a:lvl1pPr>
          </a:lstStyle>
          <a:p>
            <a:r>
              <a:rPr lang="en-US" dirty="0"/>
              <a:t>Click to add divider title</a:t>
            </a:r>
          </a:p>
        </p:txBody>
      </p:sp>
    </p:spTree>
    <p:extLst>
      <p:ext uri="{BB962C8B-B14F-4D97-AF65-F5344CB8AC3E}">
        <p14:creationId xmlns:p14="http://schemas.microsoft.com/office/powerpoint/2010/main" val="227114782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1">
    <p:bg bwMode="auto">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B373-B954-E6CF-C9C8-9AC20DDB2431}"/>
              </a:ext>
            </a:extLst>
          </p:cNvPr>
          <p:cNvSpPr>
            <a:spLocks noGrp="1"/>
          </p:cNvSpPr>
          <p:nvPr>
            <p:ph type="ctrTitle" hasCustomPrompt="1"/>
          </p:nvPr>
        </p:nvSpPr>
        <p:spPr bwMode="white">
          <a:xfrm>
            <a:off x="1005839" y="2936367"/>
            <a:ext cx="4023360" cy="997196"/>
          </a:xfrm>
        </p:spPr>
        <p:txBody>
          <a:bodyPr anchor="b"/>
          <a:lstStyle>
            <a:lvl1pPr algn="l">
              <a:defRPr sz="3600" b="1"/>
            </a:lvl1pPr>
          </a:lstStyle>
          <a:p>
            <a:r>
              <a:rPr lang="en-US" dirty="0"/>
              <a:t>Click to add title Arial 36pt bold</a:t>
            </a:r>
          </a:p>
        </p:txBody>
      </p:sp>
      <p:sp>
        <p:nvSpPr>
          <p:cNvPr id="3" name="Subtitle 2">
            <a:extLst>
              <a:ext uri="{FF2B5EF4-FFF2-40B4-BE49-F238E27FC236}">
                <a16:creationId xmlns:a16="http://schemas.microsoft.com/office/drawing/2014/main" id="{0C972F9C-09A7-DBD8-2D67-0D748097DF24}"/>
              </a:ext>
            </a:extLst>
          </p:cNvPr>
          <p:cNvSpPr>
            <a:spLocks noGrp="1"/>
          </p:cNvSpPr>
          <p:nvPr>
            <p:ph type="subTitle" idx="1" hasCustomPrompt="1"/>
          </p:nvPr>
        </p:nvSpPr>
        <p:spPr bwMode="white">
          <a:xfrm>
            <a:off x="1005839" y="4187952"/>
            <a:ext cx="4023360" cy="332399"/>
          </a:xfrm>
        </p:spPr>
        <p:txBody>
          <a:bodyPr>
            <a:spAutoFit/>
          </a:bodyPr>
          <a:lstStyle>
            <a:lvl1pPr marL="0" indent="0" algn="l">
              <a:lnSpc>
                <a:spcPct val="90000"/>
              </a:lnSpc>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6" name="Text Placeholder 15">
            <a:extLst>
              <a:ext uri="{FF2B5EF4-FFF2-40B4-BE49-F238E27FC236}">
                <a16:creationId xmlns:a16="http://schemas.microsoft.com/office/drawing/2014/main" id="{368BAD18-89D3-751D-5AD5-9D192969E4B8}"/>
              </a:ext>
            </a:extLst>
          </p:cNvPr>
          <p:cNvSpPr>
            <a:spLocks noGrp="1"/>
          </p:cNvSpPr>
          <p:nvPr>
            <p:ph type="body" sz="quarter" idx="13" hasCustomPrompt="1"/>
          </p:nvPr>
        </p:nvSpPr>
        <p:spPr bwMode="white">
          <a:xfrm>
            <a:off x="1005840" y="5221923"/>
            <a:ext cx="4023360" cy="187359"/>
          </a:xfrm>
        </p:spPr>
        <p:txBody>
          <a:bodyPr>
            <a:spAutoFit/>
          </a:bodyPr>
          <a:lstStyle>
            <a:lvl1pPr marL="0" indent="0">
              <a:buNone/>
              <a:defRPr sz="1200"/>
            </a:lvl1pPr>
          </a:lstStyle>
          <a:p>
            <a:pPr lvl="0"/>
            <a:r>
              <a:rPr lang="en-US" dirty="0"/>
              <a:t>Click to add date</a:t>
            </a:r>
          </a:p>
        </p:txBody>
      </p:sp>
      <p:pic>
        <p:nvPicPr>
          <p:cNvPr id="5" name="Cognizant Logo_rgb_rev_2023">
            <a:extLst>
              <a:ext uri="{FF2B5EF4-FFF2-40B4-BE49-F238E27FC236}">
                <a16:creationId xmlns:a16="http://schemas.microsoft.com/office/drawing/2014/main" id="{6D31EA89-5C1D-DE6B-0A5E-E426A85A66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141" y="534665"/>
            <a:ext cx="1783080" cy="312988"/>
          </a:xfrm>
          <a:prstGeom prst="rect">
            <a:avLst/>
          </a:prstGeom>
        </p:spPr>
      </p:pic>
      <p:sp>
        <p:nvSpPr>
          <p:cNvPr id="4" name="Date Placeholder 3">
            <a:extLst>
              <a:ext uri="{FF2B5EF4-FFF2-40B4-BE49-F238E27FC236}">
                <a16:creationId xmlns:a16="http://schemas.microsoft.com/office/drawing/2014/main" id="{F704D708-80D4-E81A-396C-38F535D61CAA}"/>
              </a:ext>
            </a:extLst>
          </p:cNvPr>
          <p:cNvSpPr>
            <a:spLocks noGrp="1"/>
          </p:cNvSpPr>
          <p:nvPr>
            <p:ph type="dt" sz="half" idx="14"/>
          </p:nvPr>
        </p:nvSpPr>
        <p:spPr bwMode="white"/>
        <p:txBody>
          <a:bodyPr/>
          <a:lstStyle/>
          <a:p>
            <a:fld id="{C654E610-DB42-4088-BCAC-33270A5A4A3B}" type="datetime1">
              <a:rPr lang="en-US" smtClean="0"/>
              <a:t>6/3/2025</a:t>
            </a:fld>
            <a:endParaRPr lang="en-US" dirty="0"/>
          </a:p>
        </p:txBody>
      </p:sp>
      <p:sp>
        <p:nvSpPr>
          <p:cNvPr id="6" name="Footer Placeholder 5">
            <a:extLst>
              <a:ext uri="{FF2B5EF4-FFF2-40B4-BE49-F238E27FC236}">
                <a16:creationId xmlns:a16="http://schemas.microsoft.com/office/drawing/2014/main" id="{A7F602FB-08B6-9224-2ED9-82E1EB902A97}"/>
              </a:ext>
            </a:extLst>
          </p:cNvPr>
          <p:cNvSpPr>
            <a:spLocks noGrp="1"/>
          </p:cNvSpPr>
          <p:nvPr>
            <p:ph type="ftr" sz="quarter" idx="15"/>
          </p:nvPr>
        </p:nvSpPr>
        <p:spPr bwMode="white">
          <a:xfrm>
            <a:off x="1005840" y="6400800"/>
            <a:ext cx="1371600" cy="228600"/>
          </a:xfrm>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C08A7654-3A43-87A9-ABBA-350B88EB467E}"/>
              </a:ext>
            </a:extLst>
          </p:cNvPr>
          <p:cNvSpPr>
            <a:spLocks noGrp="1"/>
          </p:cNvSpPr>
          <p:nvPr>
            <p:ph type="sldNum" sz="quarter" idx="16"/>
          </p:nvPr>
        </p:nvSpPr>
        <p:spPr bwMode="white"/>
        <p:txBody>
          <a:bodyPr/>
          <a:lstStyle/>
          <a:p>
            <a:fld id="{38826FC0-333C-E549-9FA3-0EE43DF298A3}" type="slidenum">
              <a:rPr lang="en-US" smtClean="0"/>
              <a:pPr/>
              <a:t>‹#›</a:t>
            </a:fld>
            <a:endParaRPr lang="en-US" dirty="0"/>
          </a:p>
        </p:txBody>
      </p:sp>
      <p:pic>
        <p:nvPicPr>
          <p:cNvPr id="14" name="Picture 13">
            <a:extLst>
              <a:ext uri="{FF2B5EF4-FFF2-40B4-BE49-F238E27FC236}">
                <a16:creationId xmlns:a16="http://schemas.microsoft.com/office/drawing/2014/main" id="{D0F03245-CDE7-48AA-BD1B-F0D6935521F6}"/>
              </a:ext>
            </a:extLst>
          </p:cNvPr>
          <p:cNvPicPr>
            <a:picLocks noChangeAspect="1"/>
          </p:cNvPicPr>
          <p:nvPr/>
        </p:nvPicPr>
        <p:blipFill rotWithShape="1">
          <a:blip r:embed="rId4">
            <a:alphaModFix/>
          </a:blip>
          <a:srcRect l="-2" r="-9" b="23"/>
          <a:stretch/>
        </p:blipFill>
        <p:spPr>
          <a:xfrm>
            <a:off x="5221960" y="-2"/>
            <a:ext cx="6970040" cy="6858002"/>
          </a:xfrm>
          <a:prstGeom prst="rect">
            <a:avLst/>
          </a:prstGeom>
        </p:spPr>
      </p:pic>
    </p:spTree>
    <p:extLst>
      <p:ext uri="{BB962C8B-B14F-4D97-AF65-F5344CB8AC3E}">
        <p14:creationId xmlns:p14="http://schemas.microsoft.com/office/powerpoint/2010/main" val="838431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5 - gradient 1">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000023D-E955-5182-3282-0810B76F4603}"/>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3" name="Picture Placeholder 42">
            <a:extLst>
              <a:ext uri="{FF2B5EF4-FFF2-40B4-BE49-F238E27FC236}">
                <a16:creationId xmlns:a16="http://schemas.microsoft.com/office/drawing/2014/main" id="{EC842FEB-95BB-4FB4-3FA3-1E474B85B1F9}"/>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3EAF8B40-B29E-414A-9231-017F753B963C}" type="datetime1">
              <a:rPr lang="en-US" smtClean="0"/>
              <a:t>6/3/2025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44" name="Title 43">
            <a:extLst>
              <a:ext uri="{FF2B5EF4-FFF2-40B4-BE49-F238E27FC236}">
                <a16:creationId xmlns:a16="http://schemas.microsoft.com/office/drawing/2014/main" id="{B01F0658-A406-0A81-8740-42D0296493A0}"/>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2026314163"/>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5 - gradient 2">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409E97D-0361-7DD7-5A21-A33316BCCCD6}"/>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9D2A95BB-6B24-408C-A56B-816E9D0158BB}" type="datetime1">
              <a:rPr lang="en-US" smtClean="0"/>
              <a:t>6/3/2025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C783E89B-070C-A8F7-620B-402672D863BE}"/>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6F701354-590A-2F87-01D8-E966A92E9AC2}"/>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142995245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5 - gradient 3">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4C4F196-D7A9-ED2E-C141-813614D36A3A}"/>
              </a:ext>
            </a:extLst>
          </p:cNvPr>
          <p:cNvPicPr>
            <a:picLocks noChangeAspect="1"/>
          </p:cNvPicPr>
          <p:nvPr userDrawn="1"/>
        </p:nvPicPr>
        <p:blipFill>
          <a:blip r:embed="rId2"/>
          <a:stretch>
            <a:fillRect/>
          </a:stretch>
        </p:blipFill>
        <p:spPr>
          <a:xfrm>
            <a:off x="0" y="0"/>
            <a:ext cx="8749885" cy="6400800"/>
          </a:xfrm>
          <a:prstGeom prst="rect">
            <a:avLst/>
          </a:prstGeom>
        </p:spPr>
      </p:pic>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black"/>
        <p:txBody>
          <a:bodyPr/>
          <a:lstStyle/>
          <a:p>
            <a:fld id="{8C4B3C08-E32E-46A6-9940-C674B78126A2}" type="datetime1">
              <a:rPr lang="en-US" smtClean="0"/>
              <a:t>6/3/2025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black">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black"/>
        <p:txBody>
          <a:bodyPr/>
          <a:lstStyle/>
          <a:p>
            <a:fld id="{38826FC0-333C-E549-9FA3-0EE43DF298A3}" type="slidenum">
              <a:rPr lang="en-US" smtClean="0"/>
              <a:pPr/>
              <a:t>‹#›</a:t>
            </a:fld>
            <a:endParaRPr lang="en-US" dirty="0"/>
          </a:p>
        </p:txBody>
      </p:sp>
      <p:sp>
        <p:nvSpPr>
          <p:cNvPr id="2" name="Picture Placeholder 1">
            <a:extLst>
              <a:ext uri="{FF2B5EF4-FFF2-40B4-BE49-F238E27FC236}">
                <a16:creationId xmlns:a16="http://schemas.microsoft.com/office/drawing/2014/main" id="{4C31AD8D-BE37-52EE-F12C-2DD4458EFD1C}"/>
              </a:ext>
            </a:extLst>
          </p:cNvPr>
          <p:cNvSpPr>
            <a:spLocks noGrp="1"/>
          </p:cNvSpPr>
          <p:nvPr>
            <p:ph type="pic" sz="quarter" idx="22" hasCustomPrompt="1"/>
          </p:nvPr>
        </p:nvSpPr>
        <p:spPr>
          <a:xfrm>
            <a:off x="0" y="0"/>
            <a:ext cx="5706399" cy="6401387"/>
          </a:xfrm>
          <a:custGeom>
            <a:avLst/>
            <a:gdLst>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2377440 w 5706399"/>
              <a:gd name="connsiteY13" fmla="*/ 319372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226507 w 5706399"/>
              <a:gd name="connsiteY9" fmla="*/ 1936746 h 6392243"/>
              <a:gd name="connsiteX10" fmla="*/ 0 w 5706399"/>
              <a:gd name="connsiteY10" fmla="*/ 1936746 h 6392243"/>
              <a:gd name="connsiteX11" fmla="*/ 0 w 5706399"/>
              <a:gd name="connsiteY11" fmla="*/ 1 h 6392243"/>
              <a:gd name="connsiteX12" fmla="*/ 2377440 w 5706399"/>
              <a:gd name="connsiteY12" fmla="*/ 1 h 6392243"/>
              <a:gd name="connsiteX13" fmla="*/ 5706399 w 5706399"/>
              <a:gd name="connsiteY13"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936746 h 6392243"/>
              <a:gd name="connsiteX10" fmla="*/ 0 w 5706399"/>
              <a:gd name="connsiteY10" fmla="*/ 1 h 6392243"/>
              <a:gd name="connsiteX11" fmla="*/ 2377440 w 5706399"/>
              <a:gd name="connsiteY11" fmla="*/ 1 h 6392243"/>
              <a:gd name="connsiteX12" fmla="*/ 5706399 w 5706399"/>
              <a:gd name="connsiteY12"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2377440 w 5706399"/>
              <a:gd name="connsiteY10" fmla="*/ 1 h 6392243"/>
              <a:gd name="connsiteX11" fmla="*/ 5706399 w 5706399"/>
              <a:gd name="connsiteY11" fmla="*/ 0 h 6392243"/>
              <a:gd name="connsiteX0" fmla="*/ 2035486 w 5706399"/>
              <a:gd name="connsiteY0" fmla="*/ 6392186 h 6392243"/>
              <a:gd name="connsiteX1" fmla="*/ 2035518 w 5706399"/>
              <a:gd name="connsiteY1" fmla="*/ 6392243 h 6392243"/>
              <a:gd name="connsiteX2" fmla="*/ 2035471 w 5706399"/>
              <a:gd name="connsiteY2" fmla="*/ 6392201 h 6392243"/>
              <a:gd name="connsiteX3" fmla="*/ 2035426 w 5706399"/>
              <a:gd name="connsiteY3" fmla="*/ 6392243 h 6392243"/>
              <a:gd name="connsiteX4" fmla="*/ 2035456 w 5706399"/>
              <a:gd name="connsiteY4" fmla="*/ 6392193 h 6392243"/>
              <a:gd name="connsiteX5" fmla="*/ 2035486 w 5706399"/>
              <a:gd name="connsiteY5" fmla="*/ 6392186 h 6392243"/>
              <a:gd name="connsiteX6" fmla="*/ 5706399 w 5706399"/>
              <a:gd name="connsiteY6" fmla="*/ 0 h 6392243"/>
              <a:gd name="connsiteX7" fmla="*/ 2035473 w 5706399"/>
              <a:gd name="connsiteY7" fmla="*/ 6392162 h 6392243"/>
              <a:gd name="connsiteX8" fmla="*/ 0 w 5706399"/>
              <a:gd name="connsiteY8" fmla="*/ 2725968 h 6392243"/>
              <a:gd name="connsiteX9" fmla="*/ 0 w 5706399"/>
              <a:gd name="connsiteY9" fmla="*/ 1 h 6392243"/>
              <a:gd name="connsiteX10" fmla="*/ 5706399 w 5706399"/>
              <a:gd name="connsiteY10" fmla="*/ 0 h 639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06399" h="6392243">
                <a:moveTo>
                  <a:pt x="2035486" y="6392186"/>
                </a:moveTo>
                <a:lnTo>
                  <a:pt x="2035518" y="6392243"/>
                </a:lnTo>
                <a:cubicBezTo>
                  <a:pt x="2035502" y="6392229"/>
                  <a:pt x="2035487" y="6392215"/>
                  <a:pt x="2035471" y="6392201"/>
                </a:cubicBezTo>
                <a:lnTo>
                  <a:pt x="2035426" y="6392243"/>
                </a:lnTo>
                <a:cubicBezTo>
                  <a:pt x="2035436" y="6392226"/>
                  <a:pt x="2035446" y="6392210"/>
                  <a:pt x="2035456" y="6392193"/>
                </a:cubicBezTo>
                <a:cubicBezTo>
                  <a:pt x="2035466" y="6392191"/>
                  <a:pt x="2035476" y="6392188"/>
                  <a:pt x="2035486" y="6392186"/>
                </a:cubicBezTo>
                <a:close/>
                <a:moveTo>
                  <a:pt x="5706399" y="0"/>
                </a:moveTo>
                <a:lnTo>
                  <a:pt x="2035473" y="6392162"/>
                </a:lnTo>
                <a:lnTo>
                  <a:pt x="0" y="2725968"/>
                </a:lnTo>
                <a:lnTo>
                  <a:pt x="0" y="1"/>
                </a:lnTo>
                <a:lnTo>
                  <a:pt x="5706399" y="0"/>
                </a:lnTo>
                <a:close/>
              </a:path>
            </a:pathLst>
          </a:custGeom>
          <a:solidFill>
            <a:srgbClr val="ECECEB"/>
          </a:solidFill>
        </p:spPr>
        <p:txBody>
          <a:bodyPr wrap="square" rIns="731520" bIns="914400" anchor="ctr">
            <a:noAutofit/>
          </a:bodyPr>
          <a:lstStyle>
            <a:lvl1pPr marL="0" indent="0" algn="ctr">
              <a:buNone/>
              <a:defRPr sz="1200">
                <a:solidFill>
                  <a:schemeClr val="tx1"/>
                </a:solidFill>
              </a:defRPr>
            </a:lvl1pPr>
          </a:lstStyle>
          <a:p>
            <a:r>
              <a:rPr lang="en-US" dirty="0"/>
              <a:t>Click icon, drag, or paste to add picture</a:t>
            </a:r>
          </a:p>
        </p:txBody>
      </p:sp>
      <p:sp>
        <p:nvSpPr>
          <p:cNvPr id="3" name="Title 43">
            <a:extLst>
              <a:ext uri="{FF2B5EF4-FFF2-40B4-BE49-F238E27FC236}">
                <a16:creationId xmlns:a16="http://schemas.microsoft.com/office/drawing/2014/main" id="{142A0D92-C0EF-2935-ECF6-3D38467DA7E3}"/>
              </a:ext>
            </a:extLst>
          </p:cNvPr>
          <p:cNvSpPr>
            <a:spLocks noGrp="1"/>
          </p:cNvSpPr>
          <p:nvPr>
            <p:ph type="title" hasCustomPrompt="1"/>
          </p:nvPr>
        </p:nvSpPr>
        <p:spPr>
          <a:xfrm>
            <a:off x="6107207" y="3429001"/>
            <a:ext cx="5627594" cy="1107996"/>
          </a:xfrm>
        </p:spPr>
        <p:txBody>
          <a:bodyPr>
            <a:spAutoFit/>
          </a:bodyPr>
          <a:lstStyle>
            <a:lvl1pPr>
              <a:defRPr sz="4000"/>
            </a:lvl1pPr>
          </a:lstStyle>
          <a:p>
            <a:r>
              <a:rPr lang="en-US" dirty="0"/>
              <a:t>Click to edit </a:t>
            </a:r>
            <a:br>
              <a:rPr lang="en-US" dirty="0"/>
            </a:br>
            <a:r>
              <a:rPr lang="en-US" dirty="0"/>
              <a:t>divider title</a:t>
            </a:r>
          </a:p>
        </p:txBody>
      </p:sp>
    </p:spTree>
    <p:extLst>
      <p:ext uri="{BB962C8B-B14F-4D97-AF65-F5344CB8AC3E}">
        <p14:creationId xmlns:p14="http://schemas.microsoft.com/office/powerpoint/2010/main" val="316736071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951966" y="2407183"/>
            <a:ext cx="10288073"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CONTENT</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984837384"/>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BAA707EB-F149-4F65-A059-3E9202505DFA}" type="datetime1">
              <a:rPr lang="en-US" smtClean="0"/>
              <a:t>6/3/2025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541436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per head, sub head, footnote - Super head, sub head, footnot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2"/>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2"/>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accent6">
                    <a:lumMod val="50000"/>
                  </a:schemeClr>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163F489F-9B53-4FCC-B3C2-252173530A19}" type="datetime1">
              <a:rPr lang="en-US" smtClean="0"/>
              <a:t>6/3/2025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92329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 light">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AE93934B-F4CE-AD9A-35D6-CC331792B5C3}"/>
              </a:ext>
            </a:extLst>
          </p:cNvPr>
          <p:cNvSpPr/>
          <p:nvPr userDrawn="1">
            <p:custDataLst>
              <p:tags r:id="rId1"/>
            </p:custDataLst>
          </p:nvPr>
        </p:nvSpPr>
        <p:spPr>
          <a:xfrm>
            <a:off x="0" y="0"/>
            <a:ext cx="12700" cy="12700"/>
          </a:xfrm>
          <a:prstGeom prst="octagon">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84022F7E-4713-F54B-0D06-50B8F5080741}"/>
              </a:ext>
            </a:extLst>
          </p:cNvPr>
          <p:cNvSpPr>
            <a:spLocks noGrp="1"/>
          </p:cNvSpPr>
          <p:nvPr>
            <p:ph type="dt" sz="half" idx="10"/>
          </p:nvPr>
        </p:nvSpPr>
        <p:spPr/>
        <p:txBody>
          <a:bodyPr/>
          <a:lstStyle/>
          <a:p>
            <a:fld id="{32523293-0015-4865-92C0-63029C67C08B}" type="datetime1">
              <a:rPr lang="en-US" smtClean="0"/>
              <a:t>6/3/2025</a:t>
            </a:fld>
            <a:endParaRPr lang="en-US" dirty="0"/>
          </a:p>
        </p:txBody>
      </p:sp>
      <p:sp>
        <p:nvSpPr>
          <p:cNvPr id="7" name="Footer Placeholder 6">
            <a:extLst>
              <a:ext uri="{FF2B5EF4-FFF2-40B4-BE49-F238E27FC236}">
                <a16:creationId xmlns:a16="http://schemas.microsoft.com/office/drawing/2014/main" id="{E800DDDC-1A7E-DB83-3DF7-C1422F0007E3}"/>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ACBA0657-9DC2-4B9A-96F7-59E8C05D92C8}"/>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47110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D0AD1154-7DA6-4D00-9C05-2C627858BDDF}" type="datetime1">
              <a:rPr lang="en-US" smtClean="0"/>
              <a:t>6/3/2025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41404100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199" y="1447800"/>
            <a:ext cx="5212080"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lvl1pPr marL="0" indent="0">
              <a:buNone/>
              <a:defRPr/>
            </a:lvl1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CF52D24F-A919-4C36-9BB0-CC56D69F5134}" type="datetime1">
              <a:rPr lang="en-US" smtClean="0"/>
              <a:t>6/3/2025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9334579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4th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4th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54255A21-2286-48B2-85B8-09A3AB748CB1}" type="datetime1">
              <a:rPr lang="en-US" smtClean="0"/>
              <a:t>6/3/2025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2025–2027 Cognizant | Private</a:t>
            </a:r>
            <a:endParaRPr lang="en-US" dirty="0"/>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82244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 2">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hasCustomPrompt="1"/>
          </p:nvPr>
        </p:nvSpPr>
        <p:spPr>
          <a:xfrm>
            <a:off x="1005840" y="2431804"/>
            <a:ext cx="8712200" cy="997196"/>
          </a:xfrm>
        </p:spPr>
        <p:txBody>
          <a:bodyPr anchor="b">
            <a:spAutoFit/>
          </a:bodyPr>
          <a:lstStyle>
            <a:lvl1pPr algn="l">
              <a:defRPr sz="3600" b="1">
                <a:solidFill>
                  <a:schemeClr val="tx2"/>
                </a:solidFill>
              </a:defRPr>
            </a:lvl1pPr>
          </a:lstStyle>
          <a:p>
            <a:r>
              <a:rPr lang="en-US" dirty="0"/>
              <a:t>Click to add extra long presentation </a:t>
            </a:r>
            <a:br>
              <a:rPr lang="en-US" dirty="0"/>
            </a:br>
            <a:r>
              <a:rPr lang="en-US" dirty="0"/>
              <a:t>title Arial 36pt bold</a:t>
            </a:r>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hasCustomPrompt="1"/>
          </p:nvPr>
        </p:nvSpPr>
        <p:spPr>
          <a:xfrm>
            <a:off x="1005840" y="3885739"/>
            <a:ext cx="8712200" cy="276999"/>
          </a:xfrm>
          <a:prstGeom prst="rect">
            <a:avLst/>
          </a:prstGeom>
        </p:spPr>
        <p:txBody>
          <a:bodyPr wrap="square" lIns="0" tIns="0" rIns="0" bIns="0">
            <a:spAutoFit/>
          </a:bodyPr>
          <a:lstStyle>
            <a:lvl1pPr marL="0" indent="0" algn="l">
              <a:lnSpc>
                <a:spcPct val="90000"/>
              </a:lnSpc>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005840" y="5221922"/>
            <a:ext cx="4023360" cy="187359"/>
          </a:xfrm>
          <a:prstGeom prst="rect">
            <a:avLst/>
          </a:prstGeom>
        </p:spPr>
        <p:txBody>
          <a:bodyPr wrap="none">
            <a:spAutoFit/>
          </a:bodyPr>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add date</a:t>
            </a:r>
          </a:p>
        </p:txBody>
      </p:sp>
      <p:pic>
        <p:nvPicPr>
          <p:cNvPr id="2" name="Cognizant Logo_rgb_rev_2023">
            <a:extLst>
              <a:ext uri="{FF2B5EF4-FFF2-40B4-BE49-F238E27FC236}">
                <a16:creationId xmlns:a16="http://schemas.microsoft.com/office/drawing/2014/main" id="{A289B6B7-484E-820F-55A6-B545B1D7FE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bwMode="invGray">
          <a:xfrm>
            <a:off x="376990" y="1095300"/>
            <a:ext cx="2624328" cy="460654"/>
          </a:xfrm>
          <a:prstGeom prst="rect">
            <a:avLst/>
          </a:prstGeom>
        </p:spPr>
      </p:pic>
      <p:sp>
        <p:nvSpPr>
          <p:cNvPr id="5" name="Date Placeholder 4">
            <a:extLst>
              <a:ext uri="{FF2B5EF4-FFF2-40B4-BE49-F238E27FC236}">
                <a16:creationId xmlns:a16="http://schemas.microsoft.com/office/drawing/2014/main" id="{7ED7D619-D61B-E60B-63C9-B090CABB0105}"/>
              </a:ext>
            </a:extLst>
          </p:cNvPr>
          <p:cNvSpPr>
            <a:spLocks noGrp="1"/>
          </p:cNvSpPr>
          <p:nvPr>
            <p:ph type="dt" sz="half" idx="13"/>
          </p:nvPr>
        </p:nvSpPr>
        <p:spPr/>
        <p:txBody>
          <a:bodyPr/>
          <a:lstStyle/>
          <a:p>
            <a:fld id="{295A92A4-D239-4DAC-83D7-9560A78607E9}" type="datetime1">
              <a:rPr lang="en-US" smtClean="0"/>
              <a:t>6/3/2025</a:t>
            </a:fld>
            <a:endParaRPr lang="en-US" dirty="0"/>
          </a:p>
        </p:txBody>
      </p:sp>
      <p:sp>
        <p:nvSpPr>
          <p:cNvPr id="6" name="Footer Placeholder 5">
            <a:extLst>
              <a:ext uri="{FF2B5EF4-FFF2-40B4-BE49-F238E27FC236}">
                <a16:creationId xmlns:a16="http://schemas.microsoft.com/office/drawing/2014/main" id="{70F51BFC-5EC2-9CD1-7F12-40FA9671C977}"/>
              </a:ext>
            </a:extLst>
          </p:cNvPr>
          <p:cNvSpPr>
            <a:spLocks noGrp="1"/>
          </p:cNvSpPr>
          <p:nvPr>
            <p:ph type="ftr" sz="quarter" idx="14"/>
          </p:nvPr>
        </p:nvSpPr>
        <p:spPr>
          <a:xfrm>
            <a:off x="1005840" y="6400800"/>
            <a:ext cx="1371600" cy="228600"/>
          </a:xfrm>
        </p:spPr>
        <p:txBody>
          <a:bodyPr/>
          <a:lstStyle/>
          <a:p>
            <a:r>
              <a:rPr lang="en-US"/>
              <a:t>© 2025–2027 Cognizant | Private</a:t>
            </a:r>
            <a:endParaRPr lang="en-US" dirty="0"/>
          </a:p>
        </p:txBody>
      </p:sp>
      <p:sp>
        <p:nvSpPr>
          <p:cNvPr id="7" name="Slide Number Placeholder 6">
            <a:extLst>
              <a:ext uri="{FF2B5EF4-FFF2-40B4-BE49-F238E27FC236}">
                <a16:creationId xmlns:a16="http://schemas.microsoft.com/office/drawing/2014/main" id="{5A2E8399-6911-0E44-17E5-8C2D8297AA27}"/>
              </a:ext>
            </a:extLst>
          </p:cNvPr>
          <p:cNvSpPr>
            <a:spLocks noGrp="1"/>
          </p:cNvSpPr>
          <p:nvPr>
            <p:ph type="sldNum" sz="quarter" idx="1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9631327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1F36B69E-D9F9-452B-9074-A7489B939D17}" type="datetime1">
              <a:rPr lang="en-US" smtClean="0"/>
              <a:t>6/3/2025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a:t>Click to add content</a:t>
            </a:r>
          </a:p>
          <a:p>
            <a:pPr lvl="1"/>
            <a:r>
              <a:rPr lang="en-US"/>
              <a:t>2nd level text</a:t>
            </a:r>
          </a:p>
          <a:p>
            <a:pPr lvl="2"/>
            <a:r>
              <a:rPr lang="en-US"/>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2"/>
                </a:solidFill>
              </a:defRPr>
            </a:lvl1pPr>
          </a:lstStyle>
          <a:p>
            <a:pPr lvl="0"/>
            <a:r>
              <a:rPr lang="en-US" dirty="0"/>
              <a:t>Subtitle here</a:t>
            </a:r>
          </a:p>
        </p:txBody>
      </p:sp>
      <p:cxnSp>
        <p:nvCxnSpPr>
          <p:cNvPr id="5" name="Straight Connector 4">
            <a:extLst>
              <a:ext uri="{FF2B5EF4-FFF2-40B4-BE49-F238E27FC236}">
                <a16:creationId xmlns:a16="http://schemas.microsoft.com/office/drawing/2014/main" id="{429A3035-2EDB-6331-792C-C204BF38F6AC}"/>
              </a:ext>
            </a:extLst>
          </p:cNvPr>
          <p:cNvCxnSpPr>
            <a:cxnSpLocks/>
          </p:cNvCxnSpPr>
          <p:nvPr/>
        </p:nvCxnSpPr>
        <p:spPr>
          <a:xfrm>
            <a:off x="452438" y="1342781"/>
            <a:ext cx="29718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6E72534-59BF-D450-E5D9-32D085C7E6D9}"/>
              </a:ext>
            </a:extLst>
          </p:cNvPr>
          <p:cNvCxnSpPr>
            <a:cxnSpLocks/>
          </p:cNvCxnSpPr>
          <p:nvPr/>
        </p:nvCxnSpPr>
        <p:spPr>
          <a:xfrm>
            <a:off x="3962400" y="1342781"/>
            <a:ext cx="7772400" cy="0"/>
          </a:xfrm>
          <a:prstGeom prst="line">
            <a:avLst/>
          </a:prstGeom>
          <a:ln w="1587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1774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0"/>
            <a:ext cx="5212080" cy="4571999"/>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0975437E-1DBA-4B9C-9581-0BBB1993339C}" type="datetime1">
              <a:rPr lang="en-US" smtClean="0"/>
              <a:t>6/3/2025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6" name="Straight Connector 5">
            <a:extLst>
              <a:ext uri="{FF2B5EF4-FFF2-40B4-BE49-F238E27FC236}">
                <a16:creationId xmlns:a16="http://schemas.microsoft.com/office/drawing/2014/main" id="{124E5F2F-71BE-F7DA-234E-403E9123E2E3}"/>
              </a:ext>
            </a:extLst>
          </p:cNvPr>
          <p:cNvCxnSpPr>
            <a:cxnSpLocks/>
          </p:cNvCxnSpPr>
          <p:nvPr/>
        </p:nvCxnSpPr>
        <p:spPr>
          <a:xfrm>
            <a:off x="6096000" y="1444750"/>
            <a:ext cx="0" cy="457199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2424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29184"/>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F634C7C7-C4EF-4670-B999-297CDE7276C2}" type="datetime1">
              <a:rPr lang="en-US" smtClean="0"/>
              <a:t>6/3/2025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013306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08E9509E-2D00-4425-8617-63AD21C2168D}" type="datetime1">
              <a:rPr lang="en-US" smtClean="0"/>
              <a:t>6/3/2025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5250528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tement - light">
    <p:bg>
      <p:bgRef idx="1001">
        <a:schemeClr val="bg2"/>
      </p:bgRef>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2"/>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dirty="0"/>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4" name="Date Placeholder 3">
            <a:extLst>
              <a:ext uri="{FF2B5EF4-FFF2-40B4-BE49-F238E27FC236}">
                <a16:creationId xmlns:a16="http://schemas.microsoft.com/office/drawing/2014/main" id="{A90C7F1F-725F-1A52-1D97-F08B00EAAD97}"/>
              </a:ext>
            </a:extLst>
          </p:cNvPr>
          <p:cNvSpPr>
            <a:spLocks noGrp="1"/>
          </p:cNvSpPr>
          <p:nvPr>
            <p:ph type="dt" sz="half" idx="14"/>
          </p:nvPr>
        </p:nvSpPr>
        <p:spPr/>
        <p:txBody>
          <a:bodyPr/>
          <a:lstStyle/>
          <a:p>
            <a:fld id="{B301B72F-569F-4EC1-BC0D-A48112D7E658}" type="datetime1">
              <a:rPr lang="en-US" smtClean="0"/>
              <a:t>6/3/2025</a:t>
            </a:fld>
            <a:endParaRPr lang="en-US" dirty="0"/>
          </a:p>
        </p:txBody>
      </p:sp>
      <p:sp>
        <p:nvSpPr>
          <p:cNvPr id="7" name="Footer Placeholder 6">
            <a:extLst>
              <a:ext uri="{FF2B5EF4-FFF2-40B4-BE49-F238E27FC236}">
                <a16:creationId xmlns:a16="http://schemas.microsoft.com/office/drawing/2014/main" id="{D50B4EFF-B670-387B-EBF2-318801CE65AB}"/>
              </a:ext>
            </a:extLst>
          </p:cNvPr>
          <p:cNvSpPr>
            <a:spLocks noGrp="1"/>
          </p:cNvSpPr>
          <p:nvPr>
            <p:ph type="ftr" sz="quarter" idx="15"/>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B54DEEBD-7FD8-B1BF-8875-FF2A60284D39}"/>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7264736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42164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E240D85D-6E93-453E-9D10-D2844A4FB22C}" type="datetime1">
              <a:rPr lang="en-US" smtClean="0"/>
              <a:t>6/3/2025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2442934130"/>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study light - no imag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73A3D6-80E4-AC3E-7815-5FDC789342D0}"/>
              </a:ext>
            </a:extLst>
          </p:cNvPr>
          <p:cNvSpPr/>
          <p:nvPr userDrawn="1"/>
        </p:nvSpPr>
        <p:spPr>
          <a:xfrm>
            <a:off x="0" y="0"/>
            <a:ext cx="42164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1" y="1078468"/>
            <a:ext cx="3200400" cy="369332"/>
          </a:xfrm>
        </p:spPr>
        <p:txBody>
          <a:bodyPr wrap="square" lIns="0" tIns="0" rIns="0" bIns="0" anchor="t" anchorCtr="0">
            <a:spAutoFit/>
          </a:bodyPr>
          <a:lstStyle>
            <a:lvl1pPr>
              <a:lnSpc>
                <a:spcPct val="100000"/>
              </a:lnSpc>
              <a:defRPr sz="24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bg1"/>
                </a:solidFill>
              </a:defRPr>
            </a:lvl1pPr>
          </a:lstStyle>
          <a:p>
            <a:fld id="{3D4BFC8A-E4DD-4119-B3BA-BC9D4E473C99}" type="datetime1">
              <a:rPr lang="en-US" smtClean="0"/>
              <a:t>6/3/2025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57200" y="457200"/>
            <a:ext cx="3200401" cy="171778"/>
          </a:xfrm>
        </p:spPr>
        <p:txBody>
          <a:bodyPr wrap="square">
            <a:spAutoFit/>
          </a:bodyPr>
          <a:lstStyle>
            <a:lvl1pPr marL="0" indent="0">
              <a:buNone/>
              <a:defRPr sz="1100">
                <a:solidFill>
                  <a:schemeClr val="bg1"/>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Case study super head</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5151120" y="1447800"/>
            <a:ext cx="6583680"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Picture Placeholder 6">
            <a:extLst>
              <a:ext uri="{FF2B5EF4-FFF2-40B4-BE49-F238E27FC236}">
                <a16:creationId xmlns:a16="http://schemas.microsoft.com/office/drawing/2014/main" id="{2240FDEC-D5D2-8E2B-9CB8-49F6FABD320A}"/>
              </a:ext>
            </a:extLst>
          </p:cNvPr>
          <p:cNvSpPr>
            <a:spLocks noGrp="1"/>
          </p:cNvSpPr>
          <p:nvPr>
            <p:ph type="pic" sz="quarter" idx="28" hasCustomPrompt="1"/>
          </p:nvPr>
        </p:nvSpPr>
        <p:spPr>
          <a:xfrm>
            <a:off x="9855200" y="457200"/>
            <a:ext cx="1879600" cy="685800"/>
          </a:xfrm>
          <a:noFill/>
        </p:spPr>
        <p:txBody>
          <a:bodyPr bIns="0" anchor="ctr">
            <a:normAutofit/>
          </a:bodyPr>
          <a:lstStyle>
            <a:lvl1pPr marL="0" indent="0" algn="ctr">
              <a:lnSpc>
                <a:spcPct val="100000"/>
              </a:lnSpc>
              <a:buNone/>
              <a:defRPr sz="900">
                <a:solidFill>
                  <a:schemeClr val="tx1"/>
                </a:solidFill>
              </a:defRPr>
            </a:lvl1pPr>
          </a:lstStyle>
          <a:p>
            <a:r>
              <a:rPr lang="en-US" dirty="0"/>
              <a:t>Client logo</a:t>
            </a:r>
            <a:br>
              <a:rPr lang="en-US" dirty="0"/>
            </a:br>
            <a:r>
              <a:rPr lang="en-US" dirty="0"/>
              <a:t>(crop: fit to make sure </a:t>
            </a:r>
            <a:br>
              <a:rPr lang="en-US" dirty="0"/>
            </a:br>
            <a:r>
              <a:rPr lang="en-US" dirty="0"/>
              <a:t>entire logo is visible)</a:t>
            </a:r>
          </a:p>
        </p:txBody>
      </p:sp>
    </p:spTree>
    <p:extLst>
      <p:ext uri="{BB962C8B-B14F-4D97-AF65-F5344CB8AC3E}">
        <p14:creationId xmlns:p14="http://schemas.microsoft.com/office/powerpoint/2010/main" val="162581653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DARK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775811" y="1385364"/>
            <a:ext cx="10640378" cy="4087273"/>
          </a:xfrm>
          <a:prstGeom prst="rect">
            <a:avLst/>
          </a:prstGeom>
          <a:noFill/>
        </p:spPr>
        <p:txBody>
          <a:bodyPr wrap="squar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DARK 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891603830"/>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and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p:txBody>
          <a:bodyPr/>
          <a:lstStyle/>
          <a:p>
            <a:pPr lvl="0"/>
            <a:r>
              <a:rPr lang="en-US" dirty="0"/>
              <a:t>Click to add content</a:t>
            </a:r>
          </a:p>
          <a:p>
            <a:pPr lvl="1"/>
            <a:r>
              <a:rPr lang="en-US" dirty="0"/>
              <a:t>2nd level</a:t>
            </a:r>
          </a:p>
          <a:p>
            <a:pPr lvl="2"/>
            <a:r>
              <a:rPr lang="en-US" dirty="0"/>
              <a:t>3rd level text</a:t>
            </a:r>
          </a:p>
          <a:p>
            <a:pPr lvl="3"/>
            <a:r>
              <a:rPr lang="en-US" dirty="0"/>
              <a:t>4th level text</a:t>
            </a:r>
          </a:p>
          <a:p>
            <a:pPr lvl="4"/>
            <a:r>
              <a:rPr lang="en-US" dirty="0"/>
              <a:t>5th level text</a:t>
            </a:r>
          </a:p>
        </p:txBody>
      </p:sp>
      <p:sp>
        <p:nvSpPr>
          <p:cNvPr id="9" name="Date Placeholder 8">
            <a:extLst>
              <a:ext uri="{FF2B5EF4-FFF2-40B4-BE49-F238E27FC236}">
                <a16:creationId xmlns:a16="http://schemas.microsoft.com/office/drawing/2014/main" id="{F383D916-FBF7-8EA7-4311-2FD3E10E8254}"/>
              </a:ext>
            </a:extLst>
          </p:cNvPr>
          <p:cNvSpPr>
            <a:spLocks noGrp="1"/>
          </p:cNvSpPr>
          <p:nvPr>
            <p:ph type="dt" sz="half" idx="10"/>
          </p:nvPr>
        </p:nvSpPr>
        <p:spPr/>
        <p:txBody>
          <a:bodyPr/>
          <a:lstStyle/>
          <a:p>
            <a:fld id="{A8FE65DC-9B0C-48A5-898F-3399994D7A14}" type="datetime1">
              <a:rPr lang="en-US" smtClean="0"/>
              <a:t>6/3/2025</a:t>
            </a:fld>
            <a:endParaRPr lang="en-US" dirty="0"/>
          </a:p>
        </p:txBody>
      </p:sp>
      <p:sp>
        <p:nvSpPr>
          <p:cNvPr id="10" name="Footer Placeholder 9">
            <a:extLst>
              <a:ext uri="{FF2B5EF4-FFF2-40B4-BE49-F238E27FC236}">
                <a16:creationId xmlns:a16="http://schemas.microsoft.com/office/drawing/2014/main" id="{69D40ACC-00F3-03AD-3DB1-6487497FA161}"/>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1DA0B9D4-7BD8-9FB8-A351-972423D1D77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591ACBB7-11CF-0324-65ED-7CE580E3A1A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111587575"/>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uper head, sub head, footnote - Super head, sub head, footnote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457200" y="1447800"/>
            <a:ext cx="7518400" cy="42976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7">
            <a:extLst>
              <a:ext uri="{FF2B5EF4-FFF2-40B4-BE49-F238E27FC236}">
                <a16:creationId xmlns:a16="http://schemas.microsoft.com/office/drawing/2014/main" id="{EDCB0FDA-E923-182E-F7E1-D663EE4D60C4}"/>
              </a:ext>
            </a:extLst>
          </p:cNvPr>
          <p:cNvSpPr>
            <a:spLocks noGrp="1"/>
          </p:cNvSpPr>
          <p:nvPr>
            <p:ph type="body" sz="quarter" idx="14" hasCustomPrompt="1"/>
          </p:nvPr>
        </p:nvSpPr>
        <p:spPr>
          <a:xfrm>
            <a:off x="457200" y="228600"/>
            <a:ext cx="11277600" cy="163956"/>
          </a:xfrm>
        </p:spPr>
        <p:txBody>
          <a:bodyPr anchor="b">
            <a:spAutoFit/>
          </a:bodyPr>
          <a:lstStyle>
            <a:lvl1pPr marL="0" indent="0">
              <a:buNone/>
              <a:defRPr sz="1050">
                <a:solidFill>
                  <a:schemeClr val="accent3"/>
                </a:solidFill>
              </a:defRPr>
            </a:lvl1pPr>
          </a:lstStyle>
          <a:p>
            <a:pPr lvl="0"/>
            <a:r>
              <a:rPr lang="en-US"/>
              <a:t>Super head</a:t>
            </a:r>
          </a:p>
        </p:txBody>
      </p:sp>
      <p:sp>
        <p:nvSpPr>
          <p:cNvPr id="8" name="Text Placeholder 7">
            <a:extLst>
              <a:ext uri="{FF2B5EF4-FFF2-40B4-BE49-F238E27FC236}">
                <a16:creationId xmlns:a16="http://schemas.microsoft.com/office/drawing/2014/main" id="{8D4F1D73-B5B0-2DD9-9E22-084F619A1164}"/>
              </a:ext>
            </a:extLst>
          </p:cNvPr>
          <p:cNvSpPr>
            <a:spLocks noGrp="1"/>
          </p:cNvSpPr>
          <p:nvPr>
            <p:ph type="body" sz="quarter" idx="15" hasCustomPrompt="1"/>
          </p:nvPr>
        </p:nvSpPr>
        <p:spPr>
          <a:xfrm>
            <a:off x="457200" y="822960"/>
            <a:ext cx="11277600" cy="281039"/>
          </a:xfrm>
        </p:spPr>
        <p:txBody>
          <a:bodyPr anchor="t">
            <a:spAutoFit/>
          </a:bodyPr>
          <a:lstStyle>
            <a:lvl1pPr marL="0" indent="0">
              <a:lnSpc>
                <a:spcPct val="100000"/>
              </a:lnSpc>
              <a:buNone/>
              <a:defRPr sz="1800">
                <a:solidFill>
                  <a:schemeClr val="accent3"/>
                </a:solidFill>
              </a:defRPr>
            </a:lvl1pPr>
          </a:lstStyle>
          <a:p>
            <a:pPr lvl="0"/>
            <a:r>
              <a:rPr lang="en-US" dirty="0"/>
              <a:t>Subhead</a:t>
            </a:r>
          </a:p>
        </p:txBody>
      </p:sp>
      <p:sp>
        <p:nvSpPr>
          <p:cNvPr id="9" name="Text Placeholder 7">
            <a:extLst>
              <a:ext uri="{FF2B5EF4-FFF2-40B4-BE49-F238E27FC236}">
                <a16:creationId xmlns:a16="http://schemas.microsoft.com/office/drawing/2014/main" id="{8B225166-D739-CEC1-F817-8B08A1CA46F7}"/>
              </a:ext>
            </a:extLst>
          </p:cNvPr>
          <p:cNvSpPr>
            <a:spLocks noGrp="1"/>
          </p:cNvSpPr>
          <p:nvPr>
            <p:ph type="body" sz="quarter" idx="16" hasCustomPrompt="1"/>
          </p:nvPr>
        </p:nvSpPr>
        <p:spPr>
          <a:xfrm>
            <a:off x="457200" y="5947090"/>
            <a:ext cx="7518400" cy="124906"/>
          </a:xfrm>
        </p:spPr>
        <p:txBody>
          <a:bodyPr wrap="square" anchor="t" anchorCtr="0">
            <a:spAutoFit/>
          </a:bodyPr>
          <a:lstStyle>
            <a:lvl1pPr marL="0" indent="0">
              <a:buNone/>
              <a:defRPr sz="800">
                <a:solidFill>
                  <a:schemeClr val="tx1"/>
                </a:solidFill>
              </a:defRPr>
            </a:lvl1pPr>
          </a:lstStyle>
          <a:p>
            <a:pPr lvl="0"/>
            <a:r>
              <a:rPr lang="en-US" dirty="0"/>
              <a:t>Insert source or footnote here</a:t>
            </a:r>
          </a:p>
        </p:txBody>
      </p:sp>
      <p:sp>
        <p:nvSpPr>
          <p:cNvPr id="10" name="Date Placeholder 9">
            <a:extLst>
              <a:ext uri="{FF2B5EF4-FFF2-40B4-BE49-F238E27FC236}">
                <a16:creationId xmlns:a16="http://schemas.microsoft.com/office/drawing/2014/main" id="{BB09AAF3-3252-489D-5FB0-6293AC9FF0F1}"/>
              </a:ext>
            </a:extLst>
          </p:cNvPr>
          <p:cNvSpPr>
            <a:spLocks noGrp="1"/>
          </p:cNvSpPr>
          <p:nvPr>
            <p:ph type="dt" sz="half" idx="17"/>
          </p:nvPr>
        </p:nvSpPr>
        <p:spPr/>
        <p:txBody>
          <a:bodyPr/>
          <a:lstStyle/>
          <a:p>
            <a:fld id="{4D400A4B-814A-44AC-8B06-B181334875EB}" type="datetime1">
              <a:rPr lang="en-US" smtClean="0"/>
              <a:t>6/3/2025</a:t>
            </a:fld>
            <a:endParaRPr lang="en-US" dirty="0"/>
          </a:p>
        </p:txBody>
      </p:sp>
      <p:sp>
        <p:nvSpPr>
          <p:cNvPr id="11" name="Footer Placeholder 10">
            <a:extLst>
              <a:ext uri="{FF2B5EF4-FFF2-40B4-BE49-F238E27FC236}">
                <a16:creationId xmlns:a16="http://schemas.microsoft.com/office/drawing/2014/main" id="{0D47B63B-3488-B9A8-9702-4FB8F539BC94}"/>
              </a:ext>
            </a:extLst>
          </p:cNvPr>
          <p:cNvSpPr>
            <a:spLocks noGrp="1"/>
          </p:cNvSpPr>
          <p:nvPr>
            <p:ph type="ftr" sz="quarter" idx="18"/>
          </p:nvPr>
        </p:nvSpPr>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1BA67573-B992-F2E1-F4A6-9434D3134383}"/>
              </a:ext>
            </a:extLst>
          </p:cNvPr>
          <p:cNvSpPr>
            <a:spLocks noGrp="1"/>
          </p:cNvSpPr>
          <p:nvPr>
            <p:ph type="sldNum" sz="quarter" idx="19"/>
          </p:nvPr>
        </p:nvSpPr>
        <p:spPr/>
        <p:txBody>
          <a:bodyPr/>
          <a:lstStyle/>
          <a:p>
            <a:fld id="{38826FC0-333C-E549-9FA3-0EE43DF298A3}" type="slidenum">
              <a:rPr lang="en-US" smtClean="0"/>
              <a:pPr/>
              <a:t>‹#›</a:t>
            </a:fld>
            <a:endParaRPr lang="en-US" dirty="0"/>
          </a:p>
        </p:txBody>
      </p:sp>
      <p:pic>
        <p:nvPicPr>
          <p:cNvPr id="6" name="Cognizant Logo_rgb_rev_2023" descr="Cognizant logo reversed, SVG format">
            <a:extLst>
              <a:ext uri="{FF2B5EF4-FFF2-40B4-BE49-F238E27FC236}">
                <a16:creationId xmlns:a16="http://schemas.microsoft.com/office/drawing/2014/main" id="{C58C5DC1-02D1-ACC1-37E9-20232B40787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6204469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genda - 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content</a:t>
            </a:r>
          </a:p>
          <a:p>
            <a:pPr lvl="1"/>
            <a:r>
              <a:rPr lang="en-US" dirty="0"/>
              <a:t>2nd level text</a:t>
            </a:r>
          </a:p>
          <a:p>
            <a:pPr lvl="2"/>
            <a:r>
              <a:rPr lang="en-US" dirty="0"/>
              <a:t>3rd level text</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31347B8F-702B-F8D2-3BCF-E1C9AEB86CEC}"/>
              </a:ext>
            </a:extLst>
          </p:cNvPr>
          <p:cNvSpPr>
            <a:spLocks noGrp="1"/>
          </p:cNvSpPr>
          <p:nvPr>
            <p:ph type="dt" sz="half" idx="10"/>
          </p:nvPr>
        </p:nvSpPr>
        <p:spPr/>
        <p:txBody>
          <a:bodyPr/>
          <a:lstStyle/>
          <a:p>
            <a:fld id="{7BD0C447-63DF-4D3E-8633-1F74B6350F13}" type="datetime1">
              <a:rPr lang="en-US" smtClean="0"/>
              <a:t>6/3/2025</a:t>
            </a:fld>
            <a:endParaRPr lang="en-US" dirty="0"/>
          </a:p>
        </p:txBody>
      </p:sp>
      <p:sp>
        <p:nvSpPr>
          <p:cNvPr id="8" name="Footer Placeholder 7">
            <a:extLst>
              <a:ext uri="{FF2B5EF4-FFF2-40B4-BE49-F238E27FC236}">
                <a16:creationId xmlns:a16="http://schemas.microsoft.com/office/drawing/2014/main" id="{2D295671-87C9-E086-9979-83CE71CF0FF1}"/>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3DF2403-9115-12D2-6006-6F820363A79D}"/>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5" name="Straight Connector 4">
            <a:extLst>
              <a:ext uri="{FF2B5EF4-FFF2-40B4-BE49-F238E27FC236}">
                <a16:creationId xmlns:a16="http://schemas.microsoft.com/office/drawing/2014/main" id="{46BFA7A6-B1A7-45E7-3AC5-3E0FB62C8ACD}"/>
              </a:ext>
            </a:extLst>
          </p:cNvPr>
          <p:cNvCxnSpPr>
            <a:cxnSpLocks/>
          </p:cNvCxnSpPr>
          <p:nvPr/>
        </p:nvCxnSpPr>
        <p:spPr>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72208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Only" preserve="1">
  <p:cSld name="Title only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A05-DC05-1CC5-ED65-5734138EE80C}"/>
              </a:ext>
            </a:extLst>
          </p:cNvPr>
          <p:cNvSpPr>
            <a:spLocks noGrp="1"/>
          </p:cNvSpPr>
          <p:nvPr>
            <p:ph type="title" hasCustomPrompt="1"/>
          </p:nvPr>
        </p:nvSpPr>
        <p:spPr/>
        <p:txBody>
          <a:bodyPr/>
          <a:lstStyle/>
          <a:p>
            <a:r>
              <a:rPr lang="en-US" dirty="0"/>
              <a:t>Click to add title</a:t>
            </a:r>
          </a:p>
        </p:txBody>
      </p:sp>
      <p:sp>
        <p:nvSpPr>
          <p:cNvPr id="8" name="Date Placeholder 7">
            <a:extLst>
              <a:ext uri="{FF2B5EF4-FFF2-40B4-BE49-F238E27FC236}">
                <a16:creationId xmlns:a16="http://schemas.microsoft.com/office/drawing/2014/main" id="{D1C004D1-9C96-9E3A-B3CF-E648F1817884}"/>
              </a:ext>
            </a:extLst>
          </p:cNvPr>
          <p:cNvSpPr>
            <a:spLocks noGrp="1"/>
          </p:cNvSpPr>
          <p:nvPr>
            <p:ph type="dt" sz="half" idx="10"/>
          </p:nvPr>
        </p:nvSpPr>
        <p:spPr/>
        <p:txBody>
          <a:bodyPr/>
          <a:lstStyle/>
          <a:p>
            <a:fld id="{34B751B7-EDD5-4C32-B7E9-CF83F055A7D0}" type="datetime1">
              <a:rPr lang="en-US" smtClean="0"/>
              <a:t>6/3/2025</a:t>
            </a:fld>
            <a:endParaRPr lang="en-US" dirty="0"/>
          </a:p>
        </p:txBody>
      </p:sp>
      <p:sp>
        <p:nvSpPr>
          <p:cNvPr id="9" name="Footer Placeholder 8">
            <a:extLst>
              <a:ext uri="{FF2B5EF4-FFF2-40B4-BE49-F238E27FC236}">
                <a16:creationId xmlns:a16="http://schemas.microsoft.com/office/drawing/2014/main" id="{C8F63855-627B-94BE-7770-B3F2F8F1DAD6}"/>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64918DA7-E1E1-1CFE-6E02-09FE2AA2F07F}"/>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3" name="Cognizant Logo_rgb_rev_2023" descr="Cognizant logo reversed, SVG format">
            <a:extLst>
              <a:ext uri="{FF2B5EF4-FFF2-40B4-BE49-F238E27FC236}">
                <a16:creationId xmlns:a16="http://schemas.microsoft.com/office/drawing/2014/main" id="{39ECF048-F463-0BC0-00A8-80B618B315F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90993053"/>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 dark">
    <p:bg>
      <p:bgRef idx="1001">
        <a:schemeClr val="bg1"/>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86AB16-C89B-C286-D054-A2D5DB5C460C}"/>
              </a:ext>
            </a:extLst>
          </p:cNvPr>
          <p:cNvSpPr>
            <a:spLocks noGrp="1"/>
          </p:cNvSpPr>
          <p:nvPr>
            <p:ph type="title" hasCustomPrompt="1"/>
          </p:nvPr>
        </p:nvSpPr>
        <p:spPr>
          <a:xfrm>
            <a:off x="457200" y="-357975"/>
            <a:ext cx="11277600" cy="193899"/>
          </a:xfrm>
        </p:spPr>
        <p:txBody>
          <a:bodyPr/>
          <a:lstStyle>
            <a:lvl1pPr>
              <a:defRPr sz="1400">
                <a:solidFill>
                  <a:schemeClr val="bg1"/>
                </a:solidFill>
              </a:defRPr>
            </a:lvl1pPr>
          </a:lstStyle>
          <a:p>
            <a:r>
              <a:rPr lang="en-US"/>
              <a:t>Click to add title (for accessibility purposes)</a:t>
            </a:r>
          </a:p>
        </p:txBody>
      </p:sp>
      <p:sp>
        <p:nvSpPr>
          <p:cNvPr id="2" name="Date Placeholder 1">
            <a:extLst>
              <a:ext uri="{FF2B5EF4-FFF2-40B4-BE49-F238E27FC236}">
                <a16:creationId xmlns:a16="http://schemas.microsoft.com/office/drawing/2014/main" id="{782BD780-BD7C-D16D-9867-3767997FAF91}"/>
              </a:ext>
            </a:extLst>
          </p:cNvPr>
          <p:cNvSpPr>
            <a:spLocks noGrp="1"/>
          </p:cNvSpPr>
          <p:nvPr>
            <p:ph type="dt" sz="half" idx="10"/>
          </p:nvPr>
        </p:nvSpPr>
        <p:spPr/>
        <p:txBody>
          <a:bodyPr/>
          <a:lstStyle/>
          <a:p>
            <a:fld id="{B8D9EEA2-7C16-4EBF-A4ED-6EE3F89E8D21}" type="datetime1">
              <a:rPr lang="en-US" smtClean="0"/>
              <a:t>6/3/2025</a:t>
            </a:fld>
            <a:endParaRPr lang="en-US" dirty="0"/>
          </a:p>
        </p:txBody>
      </p:sp>
      <p:sp>
        <p:nvSpPr>
          <p:cNvPr id="7" name="Footer Placeholder 6">
            <a:extLst>
              <a:ext uri="{FF2B5EF4-FFF2-40B4-BE49-F238E27FC236}">
                <a16:creationId xmlns:a16="http://schemas.microsoft.com/office/drawing/2014/main" id="{A5ABA333-FF45-AB19-E8F1-74BC796D7D7D}"/>
              </a:ext>
            </a:extLst>
          </p:cNvPr>
          <p:cNvSpPr>
            <a:spLocks noGrp="1"/>
          </p:cNvSpPr>
          <p:nvPr>
            <p:ph type="ftr" sz="quarter" idx="11"/>
          </p:nvPr>
        </p:nvSpPr>
        <p:spPr/>
        <p:txBody>
          <a:bodyPr/>
          <a:lstStyle/>
          <a:p>
            <a:r>
              <a:rPr lang="en-US"/>
              <a:t>© 2025–2027 Cognizant | Private</a:t>
            </a:r>
            <a:endParaRPr lang="en-US" dirty="0"/>
          </a:p>
        </p:txBody>
      </p:sp>
      <p:sp>
        <p:nvSpPr>
          <p:cNvPr id="8" name="Slide Number Placeholder 7">
            <a:extLst>
              <a:ext uri="{FF2B5EF4-FFF2-40B4-BE49-F238E27FC236}">
                <a16:creationId xmlns:a16="http://schemas.microsoft.com/office/drawing/2014/main" id="{D83C6AAA-8E03-CCE1-302E-C26D372E0547}"/>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4" name="Cognizant Logo_rgb_rev_2023" descr="Cognizant logo reversed, SVG format">
            <a:extLst>
              <a:ext uri="{FF2B5EF4-FFF2-40B4-BE49-F238E27FC236}">
                <a16:creationId xmlns:a16="http://schemas.microsoft.com/office/drawing/2014/main" id="{F805300B-96D9-F036-71EF-3F86B3B72D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794437884"/>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wo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7800"/>
            <a:ext cx="5212076"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6522720" y="1447800"/>
            <a:ext cx="5183188" cy="281103"/>
          </a:xfrm>
        </p:spPr>
        <p:txBody>
          <a:bodyPr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6522720" y="1943099"/>
            <a:ext cx="521208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a:t>
            </a:r>
          </a:p>
          <a:p>
            <a:pPr lvl="4"/>
            <a:r>
              <a:rPr lang="en-US" dirty="0"/>
              <a:t>Fifth level</a:t>
            </a:r>
          </a:p>
        </p:txBody>
      </p:sp>
      <p:cxnSp>
        <p:nvCxnSpPr>
          <p:cNvPr id="11" name="Straight Connector 10">
            <a:extLst>
              <a:ext uri="{FF2B5EF4-FFF2-40B4-BE49-F238E27FC236}">
                <a16:creationId xmlns:a16="http://schemas.microsoft.com/office/drawing/2014/main" id="{CAC5B4FD-126E-C923-20FE-0F5752D73F74}"/>
              </a:ext>
            </a:extLst>
          </p:cNvPr>
          <p:cNvCxnSpPr>
            <a:cxnSpLocks/>
          </p:cNvCxnSpPr>
          <p:nvPr/>
        </p:nvCxnSpPr>
        <p:spPr>
          <a:xfrm>
            <a:off x="6096000" y="1444752"/>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Date Placeholder 11">
            <a:extLst>
              <a:ext uri="{FF2B5EF4-FFF2-40B4-BE49-F238E27FC236}">
                <a16:creationId xmlns:a16="http://schemas.microsoft.com/office/drawing/2014/main" id="{3935A7ED-6F86-9D0C-DCB0-7B1E2AC5270D}"/>
              </a:ext>
            </a:extLst>
          </p:cNvPr>
          <p:cNvSpPr>
            <a:spLocks noGrp="1"/>
          </p:cNvSpPr>
          <p:nvPr>
            <p:ph type="dt" sz="half" idx="10"/>
          </p:nvPr>
        </p:nvSpPr>
        <p:spPr/>
        <p:txBody>
          <a:bodyPr/>
          <a:lstStyle/>
          <a:p>
            <a:fld id="{91C17549-EEBF-4F3F-AEC3-BD6253AA8F59}" type="datetime1">
              <a:rPr lang="en-US" smtClean="0"/>
              <a:t>6/3/2025</a:t>
            </a:fld>
            <a:endParaRPr lang="en-US" dirty="0"/>
          </a:p>
        </p:txBody>
      </p:sp>
      <p:sp>
        <p:nvSpPr>
          <p:cNvPr id="13" name="Footer Placeholder 12">
            <a:extLst>
              <a:ext uri="{FF2B5EF4-FFF2-40B4-BE49-F238E27FC236}">
                <a16:creationId xmlns:a16="http://schemas.microsoft.com/office/drawing/2014/main" id="{3B6D255F-8835-8DBB-9F90-569D07917B7B}"/>
              </a:ext>
            </a:extLst>
          </p:cNvPr>
          <p:cNvSpPr>
            <a:spLocks noGrp="1"/>
          </p:cNvSpPr>
          <p:nvPr>
            <p:ph type="ftr" sz="quarter" idx="11"/>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22927497-DF06-5FD3-E29B-027FB589C8A5}"/>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1DE60F7F-2598-AFEF-3685-42666554AD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9254688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ree colum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0CFA-C95C-83CB-71E9-4274D942BC47}"/>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Text Placeholder 2">
            <a:extLst>
              <a:ext uri="{FF2B5EF4-FFF2-40B4-BE49-F238E27FC236}">
                <a16:creationId xmlns:a16="http://schemas.microsoft.com/office/drawing/2014/main" id="{2FBB040B-AA5C-6A8F-D56C-52A1535E2C6D}"/>
              </a:ext>
            </a:extLst>
          </p:cNvPr>
          <p:cNvSpPr>
            <a:spLocks noGrp="1"/>
          </p:cNvSpPr>
          <p:nvPr>
            <p:ph type="body" idx="1" hasCustomPrompt="1"/>
          </p:nvPr>
        </p:nvSpPr>
        <p:spPr>
          <a:xfrm>
            <a:off x="45720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D0973171-3D9B-E0BE-A9C6-BFF552EC6163}"/>
              </a:ext>
            </a:extLst>
          </p:cNvPr>
          <p:cNvSpPr>
            <a:spLocks noGrp="1"/>
          </p:cNvSpPr>
          <p:nvPr>
            <p:ph sz="half" idx="2" hasCustomPrompt="1"/>
          </p:nvPr>
        </p:nvSpPr>
        <p:spPr>
          <a:xfrm>
            <a:off x="457199"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Text Placeholder 4">
            <a:extLst>
              <a:ext uri="{FF2B5EF4-FFF2-40B4-BE49-F238E27FC236}">
                <a16:creationId xmlns:a16="http://schemas.microsoft.com/office/drawing/2014/main" id="{73D4243E-50F7-E6A4-A28E-F299D4BD0477}"/>
              </a:ext>
            </a:extLst>
          </p:cNvPr>
          <p:cNvSpPr>
            <a:spLocks noGrp="1"/>
          </p:cNvSpPr>
          <p:nvPr>
            <p:ph type="body" sz="quarter" idx="3" hasCustomPrompt="1"/>
          </p:nvPr>
        </p:nvSpPr>
        <p:spPr>
          <a:xfrm>
            <a:off x="435864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E9290F11-9C52-DB05-1E6C-9491409F37B3}"/>
              </a:ext>
            </a:extLst>
          </p:cNvPr>
          <p:cNvSpPr>
            <a:spLocks noGrp="1"/>
          </p:cNvSpPr>
          <p:nvPr>
            <p:ph sz="quarter" idx="4" hasCustomPrompt="1"/>
          </p:nvPr>
        </p:nvSpPr>
        <p:spPr>
          <a:xfrm>
            <a:off x="435864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11" name="Text Placeholder 4">
            <a:extLst>
              <a:ext uri="{FF2B5EF4-FFF2-40B4-BE49-F238E27FC236}">
                <a16:creationId xmlns:a16="http://schemas.microsoft.com/office/drawing/2014/main" id="{86FD443D-34B0-9A83-29DB-8F197FDBF4CC}"/>
              </a:ext>
            </a:extLst>
          </p:cNvPr>
          <p:cNvSpPr>
            <a:spLocks noGrp="1"/>
          </p:cNvSpPr>
          <p:nvPr>
            <p:ph type="body" sz="quarter" idx="14" hasCustomPrompt="1"/>
          </p:nvPr>
        </p:nvSpPr>
        <p:spPr>
          <a:xfrm>
            <a:off x="8260080" y="1444752"/>
            <a:ext cx="3474720" cy="281103"/>
          </a:xfrm>
        </p:spPr>
        <p:txBody>
          <a:bodyPr wrap="square" anchor="b">
            <a:spAutoFit/>
          </a:bodyPr>
          <a:lstStyle>
            <a:lvl1pPr marL="0" indent="0">
              <a:lnSpc>
                <a:spcPct val="100000"/>
              </a:lnSpc>
              <a:spcAft>
                <a:spcPts val="0"/>
              </a:spcAft>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149D936A-CA93-6EC3-649C-C64805636A41}"/>
              </a:ext>
            </a:extLst>
          </p:cNvPr>
          <p:cNvSpPr>
            <a:spLocks noGrp="1"/>
          </p:cNvSpPr>
          <p:nvPr>
            <p:ph sz="quarter" idx="15" hasCustomPrompt="1"/>
          </p:nvPr>
        </p:nvSpPr>
        <p:spPr>
          <a:xfrm>
            <a:off x="8260080" y="1943099"/>
            <a:ext cx="3474720" cy="384048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cxnSp>
        <p:nvCxnSpPr>
          <p:cNvPr id="13" name="Straight Connector 12">
            <a:extLst>
              <a:ext uri="{FF2B5EF4-FFF2-40B4-BE49-F238E27FC236}">
                <a16:creationId xmlns:a16="http://schemas.microsoft.com/office/drawing/2014/main" id="{68E36702-0CEF-D114-17AE-83A7C377C9A7}"/>
              </a:ext>
            </a:extLst>
          </p:cNvPr>
          <p:cNvCxnSpPr>
            <a:cxnSpLocks/>
          </p:cNvCxnSpPr>
          <p:nvPr/>
        </p:nvCxnSpPr>
        <p:spPr>
          <a:xfrm>
            <a:off x="414528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5AB7EC-316C-897C-CA19-9CEC9B880398}"/>
              </a:ext>
            </a:extLst>
          </p:cNvPr>
          <p:cNvCxnSpPr>
            <a:cxnSpLocks/>
          </p:cNvCxnSpPr>
          <p:nvPr/>
        </p:nvCxnSpPr>
        <p:spPr>
          <a:xfrm>
            <a:off x="8046720" y="1438275"/>
            <a:ext cx="0" cy="4256088"/>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Date Placeholder 15">
            <a:extLst>
              <a:ext uri="{FF2B5EF4-FFF2-40B4-BE49-F238E27FC236}">
                <a16:creationId xmlns:a16="http://schemas.microsoft.com/office/drawing/2014/main" id="{F5B8B50B-AB16-A20B-185B-36DFF37B0A24}"/>
              </a:ext>
            </a:extLst>
          </p:cNvPr>
          <p:cNvSpPr>
            <a:spLocks noGrp="1"/>
          </p:cNvSpPr>
          <p:nvPr>
            <p:ph type="dt" sz="half" idx="16"/>
          </p:nvPr>
        </p:nvSpPr>
        <p:spPr/>
        <p:txBody>
          <a:bodyPr/>
          <a:lstStyle/>
          <a:p>
            <a:fld id="{80A36B52-8436-4389-9B2A-8C0F3227369F}" type="datetime1">
              <a:rPr lang="en-US" smtClean="0"/>
              <a:t>6/3/2025</a:t>
            </a:fld>
            <a:endParaRPr lang="en-US" dirty="0"/>
          </a:p>
        </p:txBody>
      </p:sp>
      <p:sp>
        <p:nvSpPr>
          <p:cNvPr id="17" name="Footer Placeholder 16">
            <a:extLst>
              <a:ext uri="{FF2B5EF4-FFF2-40B4-BE49-F238E27FC236}">
                <a16:creationId xmlns:a16="http://schemas.microsoft.com/office/drawing/2014/main" id="{05375221-EE8E-370B-A5A8-1CA07AEA3C8F}"/>
              </a:ext>
            </a:extLst>
          </p:cNvPr>
          <p:cNvSpPr>
            <a:spLocks noGrp="1"/>
          </p:cNvSpPr>
          <p:nvPr>
            <p:ph type="ftr" sz="quarter" idx="17"/>
          </p:nvPr>
        </p:nvSpPr>
        <p:spPr/>
        <p:txBody>
          <a:bodyPr/>
          <a:lstStyle/>
          <a:p>
            <a:r>
              <a:rPr lang="en-US"/>
              <a:t>© 2025–2027 Cognizant | Private</a:t>
            </a:r>
            <a:endParaRPr lang="en-US" dirty="0"/>
          </a:p>
        </p:txBody>
      </p:sp>
      <p:sp>
        <p:nvSpPr>
          <p:cNvPr id="18" name="Slide Number Placeholder 17">
            <a:extLst>
              <a:ext uri="{FF2B5EF4-FFF2-40B4-BE49-F238E27FC236}">
                <a16:creationId xmlns:a16="http://schemas.microsoft.com/office/drawing/2014/main" id="{6267E76B-A742-758B-F8B4-A2ECF5BC1DDB}"/>
              </a:ext>
            </a:extLst>
          </p:cNvPr>
          <p:cNvSpPr>
            <a:spLocks noGrp="1"/>
          </p:cNvSpPr>
          <p:nvPr>
            <p:ph type="sldNum" sz="quarter" idx="18"/>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4D269101-9011-77BF-B029-F362C603BBB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205733390"/>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mparison horizontal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a:xfrm>
            <a:off x="457200" y="457200"/>
            <a:ext cx="11277600" cy="332399"/>
          </a:xfrm>
        </p:spPr>
        <p:txBody>
          <a:bodyPr/>
          <a:lstStyle/>
          <a:p>
            <a:r>
              <a:rPr lang="en-US" dirty="0"/>
              <a:t>Click to add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a:xfrm>
            <a:off x="3962400" y="144780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9" name="Date Placeholder 8">
            <a:extLst>
              <a:ext uri="{FF2B5EF4-FFF2-40B4-BE49-F238E27FC236}">
                <a16:creationId xmlns:a16="http://schemas.microsoft.com/office/drawing/2014/main" id="{3DA6F676-1432-9BD5-293D-3B121AF2F0B9}"/>
              </a:ext>
            </a:extLst>
          </p:cNvPr>
          <p:cNvSpPr>
            <a:spLocks noGrp="1"/>
          </p:cNvSpPr>
          <p:nvPr>
            <p:ph type="dt" sz="half" idx="10"/>
          </p:nvPr>
        </p:nvSpPr>
        <p:spPr/>
        <p:txBody>
          <a:bodyPr/>
          <a:lstStyle/>
          <a:p>
            <a:fld id="{88600C33-2456-4AF5-B85D-EE39F485AD31}" type="datetime1">
              <a:rPr lang="en-US" smtClean="0"/>
              <a:t>6/3/2025</a:t>
            </a:fld>
            <a:endParaRPr lang="en-US" dirty="0"/>
          </a:p>
        </p:txBody>
      </p:sp>
      <p:sp>
        <p:nvSpPr>
          <p:cNvPr id="10" name="Footer Placeholder 9">
            <a:extLst>
              <a:ext uri="{FF2B5EF4-FFF2-40B4-BE49-F238E27FC236}">
                <a16:creationId xmlns:a16="http://schemas.microsoft.com/office/drawing/2014/main" id="{B0C8C277-B1F1-8DA5-6AF5-ACB3ECF2B2EC}"/>
              </a:ext>
            </a:extLst>
          </p:cNvPr>
          <p:cNvSpPr>
            <a:spLocks noGrp="1"/>
          </p:cNvSpPr>
          <p:nvPr>
            <p:ph type="ftr" sz="quarter" idx="11"/>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0F779E1-4E24-F611-3CF0-B2C64B13509B}"/>
              </a:ext>
            </a:extLst>
          </p:cNvPr>
          <p:cNvSpPr>
            <a:spLocks noGrp="1"/>
          </p:cNvSpPr>
          <p:nvPr>
            <p:ph type="sldNum" sz="quarter" idx="12"/>
          </p:nvPr>
        </p:nvSpPr>
        <p:spPr/>
        <p:txBody>
          <a:bodyPr/>
          <a:lstStyle/>
          <a:p>
            <a:fld id="{38826FC0-333C-E549-9FA3-0EE43DF298A3}" type="slidenum">
              <a:rPr lang="en-US" smtClean="0"/>
              <a:pPr/>
              <a:t>‹#›</a:t>
            </a:fld>
            <a:endParaRPr lang="en-US" dirty="0"/>
          </a:p>
        </p:txBody>
      </p:sp>
      <p:sp>
        <p:nvSpPr>
          <p:cNvPr id="6" name="Text Placeholder 5">
            <a:extLst>
              <a:ext uri="{FF2B5EF4-FFF2-40B4-BE49-F238E27FC236}">
                <a16:creationId xmlns:a16="http://schemas.microsoft.com/office/drawing/2014/main" id="{E5983A4D-2A2C-B635-2F97-8FF9365D1E60}"/>
              </a:ext>
            </a:extLst>
          </p:cNvPr>
          <p:cNvSpPr>
            <a:spLocks noGrp="1"/>
          </p:cNvSpPr>
          <p:nvPr>
            <p:ph type="body" sz="quarter" idx="13" hasCustomPrompt="1"/>
          </p:nvPr>
        </p:nvSpPr>
        <p:spPr>
          <a:xfrm>
            <a:off x="457200" y="144780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7" name="Straight Connector 6">
            <a:extLst>
              <a:ext uri="{FF2B5EF4-FFF2-40B4-BE49-F238E27FC236}">
                <a16:creationId xmlns:a16="http://schemas.microsoft.com/office/drawing/2014/main" id="{D44ACB01-6B78-648D-EBF4-7043D32A4DCC}"/>
              </a:ext>
            </a:extLst>
          </p:cNvPr>
          <p:cNvCxnSpPr>
            <a:cxnSpLocks/>
          </p:cNvCxnSpPr>
          <p:nvPr/>
        </p:nvCxnSpPr>
        <p:spPr>
          <a:xfrm>
            <a:off x="452438" y="284749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55E037-1D4C-9E0D-9DB6-DCBB7033AC21}"/>
              </a:ext>
            </a:extLst>
          </p:cNvPr>
          <p:cNvCxnSpPr>
            <a:cxnSpLocks/>
          </p:cNvCxnSpPr>
          <p:nvPr/>
        </p:nvCxnSpPr>
        <p:spPr>
          <a:xfrm>
            <a:off x="3962400" y="284749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4B4CBE33-0E3B-B5D6-D276-A5FBB088DD56}"/>
              </a:ext>
            </a:extLst>
          </p:cNvPr>
          <p:cNvSpPr>
            <a:spLocks noGrp="1"/>
          </p:cNvSpPr>
          <p:nvPr>
            <p:ph idx="14" hasCustomPrompt="1"/>
          </p:nvPr>
        </p:nvSpPr>
        <p:spPr>
          <a:xfrm>
            <a:off x="3962400" y="2939080"/>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5" name="Text Placeholder 5">
            <a:extLst>
              <a:ext uri="{FF2B5EF4-FFF2-40B4-BE49-F238E27FC236}">
                <a16:creationId xmlns:a16="http://schemas.microsoft.com/office/drawing/2014/main" id="{300D1863-6D9F-D386-3272-7AE775F597AD}"/>
              </a:ext>
            </a:extLst>
          </p:cNvPr>
          <p:cNvSpPr>
            <a:spLocks noGrp="1"/>
          </p:cNvSpPr>
          <p:nvPr>
            <p:ph type="body" sz="quarter" idx="15" hasCustomPrompt="1"/>
          </p:nvPr>
        </p:nvSpPr>
        <p:spPr>
          <a:xfrm>
            <a:off x="457200" y="2939080"/>
            <a:ext cx="2971800" cy="1308100"/>
          </a:xfrm>
        </p:spPr>
        <p:txBody>
          <a:bodyPr>
            <a:noAutofit/>
          </a:bodyPr>
          <a:lstStyle>
            <a:lvl1pPr marL="0" indent="0">
              <a:buNone/>
              <a:defRPr sz="1800" b="1">
                <a:solidFill>
                  <a:schemeClr val="accent3"/>
                </a:solidFill>
              </a:defRPr>
            </a:lvl1pPr>
          </a:lstStyle>
          <a:p>
            <a:pPr lvl="0"/>
            <a:r>
              <a:rPr lang="en-US" dirty="0"/>
              <a:t>Subtitle here</a:t>
            </a:r>
          </a:p>
        </p:txBody>
      </p:sp>
      <p:cxnSp>
        <p:nvCxnSpPr>
          <p:cNvPr id="16" name="Straight Connector 15">
            <a:extLst>
              <a:ext uri="{FF2B5EF4-FFF2-40B4-BE49-F238E27FC236}">
                <a16:creationId xmlns:a16="http://schemas.microsoft.com/office/drawing/2014/main" id="{AA5D8537-3CEF-DF78-41F1-0F6312E9645F}"/>
              </a:ext>
            </a:extLst>
          </p:cNvPr>
          <p:cNvCxnSpPr>
            <a:cxnSpLocks/>
          </p:cNvCxnSpPr>
          <p:nvPr/>
        </p:nvCxnSpPr>
        <p:spPr>
          <a:xfrm>
            <a:off x="452438" y="4338770"/>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BFE904F-D475-7593-E45F-BF79A922E831}"/>
              </a:ext>
            </a:extLst>
          </p:cNvPr>
          <p:cNvCxnSpPr>
            <a:cxnSpLocks/>
          </p:cNvCxnSpPr>
          <p:nvPr/>
        </p:nvCxnSpPr>
        <p:spPr>
          <a:xfrm>
            <a:off x="3962400" y="4338770"/>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42A06B7-2FE2-2908-5164-0845DA34203C}"/>
              </a:ext>
            </a:extLst>
          </p:cNvPr>
          <p:cNvSpPr>
            <a:spLocks noGrp="1"/>
          </p:cNvSpPr>
          <p:nvPr>
            <p:ph idx="16" hasCustomPrompt="1"/>
          </p:nvPr>
        </p:nvSpPr>
        <p:spPr>
          <a:xfrm>
            <a:off x="3962400" y="4430359"/>
            <a:ext cx="7772400" cy="1308100"/>
          </a:xfrm>
        </p:spPr>
        <p:txBody>
          <a:bodyPr>
            <a:noAutofit/>
          </a:bodyPr>
          <a:lstStyle/>
          <a:p>
            <a:pPr lvl="0"/>
            <a:r>
              <a:rPr lang="en-US" dirty="0"/>
              <a:t>Click to add content</a:t>
            </a:r>
          </a:p>
          <a:p>
            <a:pPr lvl="1"/>
            <a:r>
              <a:rPr lang="en-US" dirty="0"/>
              <a:t>2nd level text</a:t>
            </a:r>
          </a:p>
          <a:p>
            <a:pPr lvl="2"/>
            <a:r>
              <a:rPr lang="en-US" dirty="0"/>
              <a:t>3rd level text</a:t>
            </a:r>
          </a:p>
        </p:txBody>
      </p:sp>
      <p:sp>
        <p:nvSpPr>
          <p:cNvPr id="19" name="Text Placeholder 5">
            <a:extLst>
              <a:ext uri="{FF2B5EF4-FFF2-40B4-BE49-F238E27FC236}">
                <a16:creationId xmlns:a16="http://schemas.microsoft.com/office/drawing/2014/main" id="{6F293747-E822-8B9A-B250-BD09178A5F10}"/>
              </a:ext>
            </a:extLst>
          </p:cNvPr>
          <p:cNvSpPr>
            <a:spLocks noGrp="1"/>
          </p:cNvSpPr>
          <p:nvPr>
            <p:ph type="body" sz="quarter" idx="17" hasCustomPrompt="1"/>
          </p:nvPr>
        </p:nvSpPr>
        <p:spPr>
          <a:xfrm>
            <a:off x="457200" y="4430359"/>
            <a:ext cx="2971800" cy="1308100"/>
          </a:xfrm>
        </p:spPr>
        <p:txBody>
          <a:bodyPr>
            <a:noAutofit/>
          </a:bodyPr>
          <a:lstStyle>
            <a:lvl1pPr marL="0" indent="0">
              <a:buNone/>
              <a:defRPr sz="1800" b="1">
                <a:solidFill>
                  <a:schemeClr val="accent3"/>
                </a:solidFill>
              </a:defRPr>
            </a:lvl1pPr>
          </a:lstStyle>
          <a:p>
            <a:pPr lvl="0"/>
            <a:r>
              <a:rPr lang="en-US" dirty="0"/>
              <a:t>Subtitle here</a:t>
            </a:r>
          </a:p>
        </p:txBody>
      </p:sp>
      <p:sp>
        <p:nvSpPr>
          <p:cNvPr id="4" name="Text Placeholder 7">
            <a:extLst>
              <a:ext uri="{FF2B5EF4-FFF2-40B4-BE49-F238E27FC236}">
                <a16:creationId xmlns:a16="http://schemas.microsoft.com/office/drawing/2014/main" id="{72C70445-48B0-9FD3-49CD-384BFCCB6776}"/>
              </a:ext>
            </a:extLst>
          </p:cNvPr>
          <p:cNvSpPr>
            <a:spLocks noGrp="1"/>
          </p:cNvSpPr>
          <p:nvPr>
            <p:ph type="body" sz="quarter" idx="18" hasCustomPrompt="1"/>
          </p:nvPr>
        </p:nvSpPr>
        <p:spPr>
          <a:xfrm>
            <a:off x="457200" y="5947090"/>
            <a:ext cx="11277600" cy="124906"/>
          </a:xfrm>
        </p:spPr>
        <p:txBody>
          <a:bodyPr anchor="b">
            <a:spAutoFit/>
          </a:bodyPr>
          <a:lstStyle>
            <a:lvl1pPr marL="0" indent="0">
              <a:buNone/>
              <a:defRPr sz="800">
                <a:solidFill>
                  <a:schemeClr val="tx1"/>
                </a:solidFill>
              </a:defRPr>
            </a:lvl1pPr>
          </a:lstStyle>
          <a:p>
            <a:pPr lvl="0"/>
            <a:r>
              <a:rPr lang="en-US"/>
              <a:t>Insert source or footnote here</a:t>
            </a:r>
          </a:p>
        </p:txBody>
      </p:sp>
      <p:cxnSp>
        <p:nvCxnSpPr>
          <p:cNvPr id="8" name="Straight Connector 7">
            <a:extLst>
              <a:ext uri="{FF2B5EF4-FFF2-40B4-BE49-F238E27FC236}">
                <a16:creationId xmlns:a16="http://schemas.microsoft.com/office/drawing/2014/main" id="{35EE48CC-AC3C-AD12-0F6B-6F8CB2E6EC5E}"/>
              </a:ext>
            </a:extLst>
          </p:cNvPr>
          <p:cNvCxnSpPr>
            <a:cxnSpLocks/>
          </p:cNvCxnSpPr>
          <p:nvPr/>
        </p:nvCxnSpPr>
        <p:spPr>
          <a:xfrm>
            <a:off x="452438" y="1342781"/>
            <a:ext cx="29718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8B6686-C28E-A83C-319D-33930A551B41}"/>
              </a:ext>
            </a:extLst>
          </p:cNvPr>
          <p:cNvCxnSpPr>
            <a:cxnSpLocks/>
          </p:cNvCxnSpPr>
          <p:nvPr/>
        </p:nvCxnSpPr>
        <p:spPr>
          <a:xfrm>
            <a:off x="3962400" y="1342781"/>
            <a:ext cx="7772400" cy="0"/>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Cognizant Logo_rgb_rev_2023" descr="Cognizant logo reversed, SVG format">
            <a:extLst>
              <a:ext uri="{FF2B5EF4-FFF2-40B4-BE49-F238E27FC236}">
                <a16:creationId xmlns:a16="http://schemas.microsoft.com/office/drawing/2014/main" id="{8EF2B9B7-A970-B060-F759-FFA1C8972DF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2974737"/>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reserve="1">
  <p:cSld name="Two Content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EB62-7BE1-5D8C-1B24-A6872199ABCA}"/>
              </a:ext>
            </a:extLst>
          </p:cNvPr>
          <p:cNvSpPr>
            <a:spLocks noGrp="1"/>
          </p:cNvSpPr>
          <p:nvPr>
            <p:ph type="title" hasCustomPrompt="1"/>
          </p:nvPr>
        </p:nvSpPr>
        <p:spPr/>
        <p:txBody>
          <a:bodyPr/>
          <a:lstStyle/>
          <a:p>
            <a:r>
              <a:rPr lang="en-US" dirty="0"/>
              <a:t>Click to add title</a:t>
            </a:r>
          </a:p>
        </p:txBody>
      </p:sp>
      <p:sp>
        <p:nvSpPr>
          <p:cNvPr id="3" name="Content Placeholder 2">
            <a:extLst>
              <a:ext uri="{FF2B5EF4-FFF2-40B4-BE49-F238E27FC236}">
                <a16:creationId xmlns:a16="http://schemas.microsoft.com/office/drawing/2014/main" id="{F3764D86-105F-2A88-55B5-2DAECBD3E8E3}"/>
              </a:ext>
            </a:extLst>
          </p:cNvPr>
          <p:cNvSpPr>
            <a:spLocks noGrp="1"/>
          </p:cNvSpPr>
          <p:nvPr>
            <p:ph sz="half" idx="1" hasCustomPrompt="1"/>
          </p:nvPr>
        </p:nvSpPr>
        <p:spPr>
          <a:xfrm>
            <a:off x="45720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Content Placeholder 3">
            <a:extLst>
              <a:ext uri="{FF2B5EF4-FFF2-40B4-BE49-F238E27FC236}">
                <a16:creationId xmlns:a16="http://schemas.microsoft.com/office/drawing/2014/main" id="{14AB8798-DFE7-49BE-4E9F-920D1EB6D54B}"/>
              </a:ext>
            </a:extLst>
          </p:cNvPr>
          <p:cNvSpPr>
            <a:spLocks noGrp="1"/>
          </p:cNvSpPr>
          <p:nvPr>
            <p:ph sz="half" idx="2" hasCustomPrompt="1"/>
          </p:nvPr>
        </p:nvSpPr>
        <p:spPr>
          <a:xfrm>
            <a:off x="6522720" y="1444751"/>
            <a:ext cx="5212080" cy="4572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5" name="Date Placeholder 4">
            <a:extLst>
              <a:ext uri="{FF2B5EF4-FFF2-40B4-BE49-F238E27FC236}">
                <a16:creationId xmlns:a16="http://schemas.microsoft.com/office/drawing/2014/main" id="{F095D326-A1CD-53C0-6E4B-3792BB1FD4A9}"/>
              </a:ext>
            </a:extLst>
          </p:cNvPr>
          <p:cNvSpPr>
            <a:spLocks noGrp="1"/>
          </p:cNvSpPr>
          <p:nvPr>
            <p:ph type="dt" sz="half" idx="10"/>
          </p:nvPr>
        </p:nvSpPr>
        <p:spPr/>
        <p:txBody>
          <a:bodyPr/>
          <a:lstStyle/>
          <a:p>
            <a:fld id="{757E0E9A-856D-4146-8D92-37E8551F25FC}" type="datetime1">
              <a:rPr lang="en-US" smtClean="0"/>
              <a:t>6/3/2025</a:t>
            </a:fld>
            <a:endParaRPr lang="en-US" dirty="0"/>
          </a:p>
        </p:txBody>
      </p:sp>
      <p:sp>
        <p:nvSpPr>
          <p:cNvPr id="9" name="Footer Placeholder 8">
            <a:extLst>
              <a:ext uri="{FF2B5EF4-FFF2-40B4-BE49-F238E27FC236}">
                <a16:creationId xmlns:a16="http://schemas.microsoft.com/office/drawing/2014/main" id="{52D2E00C-B7D1-9930-4311-FC69249A0E4C}"/>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2270ADC6-D307-E812-97FA-15F07F1166A3}"/>
              </a:ext>
            </a:extLst>
          </p:cNvPr>
          <p:cNvSpPr>
            <a:spLocks noGrp="1"/>
          </p:cNvSpPr>
          <p:nvPr>
            <p:ph type="sldNum" sz="quarter" idx="12"/>
          </p:nvPr>
        </p:nvSpPr>
        <p:spPr/>
        <p:txBody>
          <a:bodyPr/>
          <a:lstStyle/>
          <a:p>
            <a:fld id="{38826FC0-333C-E549-9FA3-0EE43DF298A3}" type="slidenum">
              <a:rPr lang="en-US" smtClean="0"/>
              <a:pPr/>
              <a:t>‹#›</a:t>
            </a:fld>
            <a:endParaRPr lang="en-US" dirty="0"/>
          </a:p>
        </p:txBody>
      </p:sp>
      <p:cxnSp>
        <p:nvCxnSpPr>
          <p:cNvPr id="7" name="Straight Connector 6">
            <a:extLst>
              <a:ext uri="{FF2B5EF4-FFF2-40B4-BE49-F238E27FC236}">
                <a16:creationId xmlns:a16="http://schemas.microsoft.com/office/drawing/2014/main" id="{E37B872B-0E81-EACD-CA82-14E1DB182F48}"/>
              </a:ext>
            </a:extLst>
          </p:cNvPr>
          <p:cNvCxnSpPr>
            <a:cxnSpLocks/>
          </p:cNvCxnSpPr>
          <p:nvPr/>
        </p:nvCxnSpPr>
        <p:spPr>
          <a:xfrm>
            <a:off x="6096000" y="1444752"/>
            <a:ext cx="0" cy="457200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Cognizant Logo_rgb_rev_2023" descr="Cognizant logo reversed, SVG format">
            <a:extLst>
              <a:ext uri="{FF2B5EF4-FFF2-40B4-BE49-F238E27FC236}">
                <a16:creationId xmlns:a16="http://schemas.microsoft.com/office/drawing/2014/main" id="{FC29E878-865C-DE37-D860-F62A7822B47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036684699"/>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6507-4F3C-6F06-CC64-DCB416815963}"/>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Content Placeholder 2">
            <a:extLst>
              <a:ext uri="{FF2B5EF4-FFF2-40B4-BE49-F238E27FC236}">
                <a16:creationId xmlns:a16="http://schemas.microsoft.com/office/drawing/2014/main" id="{9521B89B-1396-CE54-BDAC-657C3A1FCF13}"/>
              </a:ext>
            </a:extLst>
          </p:cNvPr>
          <p:cNvSpPr>
            <a:spLocks noGrp="1"/>
          </p:cNvSpPr>
          <p:nvPr>
            <p:ph idx="1" hasCustomPrompt="1"/>
          </p:nvPr>
        </p:nvSpPr>
        <p:spPr>
          <a:xfrm>
            <a:off x="6096000" y="1447799"/>
            <a:ext cx="5638800" cy="4663440"/>
          </a:xfrm>
        </p:spPr>
        <p:txBody>
          <a:bodyPr>
            <a:noAutofit/>
          </a:bodyPr>
          <a:lstStyle>
            <a:lvl1pPr marL="0" indent="0">
              <a:buNone/>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marL="182880" marR="0" lvl="0" indent="-182880" algn="l" defTabSz="914400" rtl="0" eaLnBrk="1" fontAlgn="auto" latinLnBrk="0" hangingPunct="1">
              <a:lnSpc>
                <a:spcPct val="110000"/>
              </a:lnSpc>
              <a:spcBef>
                <a:spcPts val="600"/>
              </a:spcBef>
              <a:spcAft>
                <a:spcPts val="0"/>
              </a:spcAft>
              <a:buClr>
                <a:schemeClr val="tx1"/>
              </a:buClr>
              <a:buSzTx/>
              <a:buFont typeface="Arial" panose="020B0604020202020204" pitchFamily="34" charset="0"/>
              <a:buChar char="•"/>
              <a:tabLst/>
              <a:defRPr/>
            </a:pPr>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ext Placeholder 3">
            <a:extLst>
              <a:ext uri="{FF2B5EF4-FFF2-40B4-BE49-F238E27FC236}">
                <a16:creationId xmlns:a16="http://schemas.microsoft.com/office/drawing/2014/main" id="{68C39DE7-C187-B4C9-7F93-CF29330E94C1}"/>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5724D44-8249-FD9B-C453-3AE49B5F4FF2}"/>
              </a:ext>
            </a:extLst>
          </p:cNvPr>
          <p:cNvSpPr>
            <a:spLocks noGrp="1"/>
          </p:cNvSpPr>
          <p:nvPr>
            <p:ph type="dt" sz="half" idx="10"/>
          </p:nvPr>
        </p:nvSpPr>
        <p:spPr/>
        <p:txBody>
          <a:bodyPr/>
          <a:lstStyle/>
          <a:p>
            <a:fld id="{C113BBD8-F83C-431F-B9CD-851F5EF17787}" type="datetime1">
              <a:rPr lang="en-US" smtClean="0"/>
              <a:t>6/3/2025</a:t>
            </a:fld>
            <a:endParaRPr lang="en-US" dirty="0"/>
          </a:p>
        </p:txBody>
      </p:sp>
      <p:sp>
        <p:nvSpPr>
          <p:cNvPr id="9" name="Footer Placeholder 8">
            <a:extLst>
              <a:ext uri="{FF2B5EF4-FFF2-40B4-BE49-F238E27FC236}">
                <a16:creationId xmlns:a16="http://schemas.microsoft.com/office/drawing/2014/main" id="{FC414F21-A578-2B13-3FC0-80CE780DACE8}"/>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0594F499-4E58-F60A-D1FE-CA8DBFA3324D}"/>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C4BD05FC-72E2-D49F-5723-85E3F31D26F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28391651"/>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 dar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CFF2-1ECE-33A6-68A7-0317E0C84DFC}"/>
              </a:ext>
            </a:extLst>
          </p:cNvPr>
          <p:cNvSpPr>
            <a:spLocks noGrp="1"/>
          </p:cNvSpPr>
          <p:nvPr>
            <p:ph type="title" hasCustomPrompt="1"/>
          </p:nvPr>
        </p:nvSpPr>
        <p:spPr>
          <a:xfrm>
            <a:off x="457200" y="457200"/>
            <a:ext cx="11277600" cy="332399"/>
          </a:xfrm>
        </p:spPr>
        <p:txBody>
          <a:bodyPr anchor="t"/>
          <a:lstStyle>
            <a:lvl1pPr>
              <a:defRPr sz="2400"/>
            </a:lvl1pPr>
          </a:lstStyle>
          <a:p>
            <a:r>
              <a:rPr lang="en-US" dirty="0"/>
              <a:t>Click to add title</a:t>
            </a:r>
          </a:p>
        </p:txBody>
      </p:sp>
      <p:sp>
        <p:nvSpPr>
          <p:cNvPr id="3" name="Picture Placeholder 2">
            <a:extLst>
              <a:ext uri="{FF2B5EF4-FFF2-40B4-BE49-F238E27FC236}">
                <a16:creationId xmlns:a16="http://schemas.microsoft.com/office/drawing/2014/main" id="{B2C56658-0960-E18E-D91E-AA04D27572E7}"/>
              </a:ext>
            </a:extLst>
          </p:cNvPr>
          <p:cNvSpPr>
            <a:spLocks noGrp="1"/>
          </p:cNvSpPr>
          <p:nvPr>
            <p:ph type="pic" idx="1" hasCustomPrompt="1"/>
          </p:nvPr>
        </p:nvSpPr>
        <p:spPr>
          <a:xfrm>
            <a:off x="6096000" y="1447799"/>
            <a:ext cx="5638800" cy="4663439"/>
          </a:xfrm>
          <a:solidFill>
            <a:srgbClr val="ECECEB"/>
          </a:solidFill>
        </p:spPr>
        <p:txBody>
          <a:bodyPr bIns="640080" anchor="ctr">
            <a:normAutofit/>
          </a:bodyPr>
          <a:lstStyle>
            <a:lvl1pPr marL="0" indent="0" algn="ctr">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drag, or paste to add picture</a:t>
            </a:r>
          </a:p>
        </p:txBody>
      </p:sp>
      <p:sp>
        <p:nvSpPr>
          <p:cNvPr id="4" name="Text Placeholder 3">
            <a:extLst>
              <a:ext uri="{FF2B5EF4-FFF2-40B4-BE49-F238E27FC236}">
                <a16:creationId xmlns:a16="http://schemas.microsoft.com/office/drawing/2014/main" id="{8801F393-8308-0D1E-52A2-FC57E4512CCF}"/>
              </a:ext>
            </a:extLst>
          </p:cNvPr>
          <p:cNvSpPr>
            <a:spLocks noGrp="1"/>
          </p:cNvSpPr>
          <p:nvPr>
            <p:ph type="body" sz="half" idx="2" hasCustomPrompt="1"/>
          </p:nvPr>
        </p:nvSpPr>
        <p:spPr>
          <a:xfrm>
            <a:off x="457199" y="1447799"/>
            <a:ext cx="4754880" cy="4663440"/>
          </a:xfrm>
        </p:spPr>
        <p:txBody>
          <a:bodyPr/>
          <a:lstStyle>
            <a:lvl1pPr marL="0" indent="0">
              <a:buNone/>
              <a:defRPr sz="1600" b="1">
                <a:solidFill>
                  <a:schemeClr val="accent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caption</a:t>
            </a:r>
          </a:p>
        </p:txBody>
      </p:sp>
      <p:sp>
        <p:nvSpPr>
          <p:cNvPr id="5" name="Date Placeholder 4">
            <a:extLst>
              <a:ext uri="{FF2B5EF4-FFF2-40B4-BE49-F238E27FC236}">
                <a16:creationId xmlns:a16="http://schemas.microsoft.com/office/drawing/2014/main" id="{380241F3-9135-92CE-6A1A-5BE0AECC9970}"/>
              </a:ext>
            </a:extLst>
          </p:cNvPr>
          <p:cNvSpPr>
            <a:spLocks noGrp="1"/>
          </p:cNvSpPr>
          <p:nvPr>
            <p:ph type="dt" sz="half" idx="10"/>
          </p:nvPr>
        </p:nvSpPr>
        <p:spPr/>
        <p:txBody>
          <a:bodyPr/>
          <a:lstStyle/>
          <a:p>
            <a:fld id="{15EE1895-83F9-4535-8AB0-D77A601E1BB9}" type="datetime1">
              <a:rPr lang="en-US" smtClean="0"/>
              <a:t>6/3/2025</a:t>
            </a:fld>
            <a:endParaRPr lang="en-US" dirty="0"/>
          </a:p>
        </p:txBody>
      </p:sp>
      <p:sp>
        <p:nvSpPr>
          <p:cNvPr id="9" name="Footer Placeholder 8">
            <a:extLst>
              <a:ext uri="{FF2B5EF4-FFF2-40B4-BE49-F238E27FC236}">
                <a16:creationId xmlns:a16="http://schemas.microsoft.com/office/drawing/2014/main" id="{188FFC8B-A41D-691D-C8C9-0C363B1FD284}"/>
              </a:ext>
            </a:extLst>
          </p:cNvPr>
          <p:cNvSpPr>
            <a:spLocks noGrp="1"/>
          </p:cNvSpPr>
          <p:nvPr>
            <p:ph type="ftr" sz="quarter" idx="11"/>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B0EC0125-3406-DCE1-A443-16278DF39252}"/>
              </a:ext>
            </a:extLst>
          </p:cNvPr>
          <p:cNvSpPr>
            <a:spLocks noGrp="1"/>
          </p:cNvSpPr>
          <p:nvPr>
            <p:ph type="sldNum" sz="quarter" idx="12"/>
          </p:nvPr>
        </p:nvSpPr>
        <p:spPr/>
        <p:txBody>
          <a:bodyPr/>
          <a:lstStyle/>
          <a:p>
            <a:fld id="{38826FC0-333C-E549-9FA3-0EE43DF298A3}" type="slidenum">
              <a:rPr lang="en-US" smtClean="0"/>
              <a:pPr/>
              <a:t>‹#›</a:t>
            </a:fld>
            <a:endParaRPr lang="en-US" dirty="0"/>
          </a:p>
        </p:txBody>
      </p:sp>
      <p:pic>
        <p:nvPicPr>
          <p:cNvPr id="7" name="Cognizant Logo_rgb_rev_2023" descr="Cognizant logo reversed, SVG format">
            <a:extLst>
              <a:ext uri="{FF2B5EF4-FFF2-40B4-BE49-F238E27FC236}">
                <a16:creationId xmlns:a16="http://schemas.microsoft.com/office/drawing/2014/main" id="{0967F69A-1700-3CED-CEEE-EDC58785000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88755820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 dark">
    <p:bg>
      <p:bgPr>
        <a:solidFill>
          <a:schemeClr val="bg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hasCustomPrompt="1"/>
          </p:nvPr>
        </p:nvSpPr>
        <p:spPr>
          <a:xfrm>
            <a:off x="1005840" y="3429000"/>
            <a:ext cx="8849360" cy="1500188"/>
          </a:xfrm>
          <a:prstGeom prst="rect">
            <a:avLst/>
          </a:prstGeom>
        </p:spPr>
        <p:txBody>
          <a:bodyPr>
            <a:noAutofit/>
          </a:bodyPr>
          <a:lstStyle>
            <a:lvl1pPr marL="0" indent="0">
              <a:buNone/>
              <a:defRPr>
                <a:solidFill>
                  <a:schemeClr val="accent3"/>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Attributor name is 16pt Arial</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05840" y="1943100"/>
            <a:ext cx="8849360" cy="997196"/>
          </a:xfrm>
        </p:spPr>
        <p:txBody>
          <a:bodyPr anchor="b" anchorCtr="0"/>
          <a:lstStyle>
            <a:lvl1pPr algn="l" rtl="0" eaLnBrk="1" latinLnBrk="0" hangingPunct="1">
              <a:defRPr lang="en-US" sz="3600" smtClean="0">
                <a:effectLst/>
              </a:defRPr>
            </a:lvl1pPr>
          </a:lstStyle>
          <a:p>
            <a:pPr rtl="0" eaLnBrk="1" latinLnBrk="0" hangingPunct="1"/>
            <a:r>
              <a:rPr lang="en-US" dirty="0"/>
              <a:t>Click to edit statement or quote </a:t>
            </a:r>
            <a:br>
              <a:rPr lang="en-US" dirty="0"/>
            </a:br>
            <a:r>
              <a:rPr lang="en-US" dirty="0"/>
              <a:t>in Arial 36pt bold</a:t>
            </a:r>
          </a:p>
        </p:txBody>
      </p:sp>
      <p:sp>
        <p:nvSpPr>
          <p:cNvPr id="11" name="Date Placeholder 10">
            <a:extLst>
              <a:ext uri="{FF2B5EF4-FFF2-40B4-BE49-F238E27FC236}">
                <a16:creationId xmlns:a16="http://schemas.microsoft.com/office/drawing/2014/main" id="{37922929-B64F-A5FD-E813-DE4E4B47609B}"/>
              </a:ext>
            </a:extLst>
          </p:cNvPr>
          <p:cNvSpPr>
            <a:spLocks noGrp="1"/>
          </p:cNvSpPr>
          <p:nvPr>
            <p:ph type="dt" sz="half" idx="14"/>
          </p:nvPr>
        </p:nvSpPr>
        <p:spPr/>
        <p:txBody>
          <a:bodyPr/>
          <a:lstStyle/>
          <a:p>
            <a:fld id="{B1D548D1-88F1-4583-9328-BC85F87DFD98}" type="datetime1">
              <a:rPr lang="en-US" smtClean="0"/>
              <a:t>6/3/2025</a:t>
            </a:fld>
            <a:endParaRPr lang="en-US" dirty="0"/>
          </a:p>
        </p:txBody>
      </p:sp>
      <p:sp>
        <p:nvSpPr>
          <p:cNvPr id="12" name="Footer Placeholder 11">
            <a:extLst>
              <a:ext uri="{FF2B5EF4-FFF2-40B4-BE49-F238E27FC236}">
                <a16:creationId xmlns:a16="http://schemas.microsoft.com/office/drawing/2014/main" id="{A6D064D0-10B1-84E9-43BC-A587DFCF2552}"/>
              </a:ext>
            </a:extLst>
          </p:cNvPr>
          <p:cNvSpPr>
            <a:spLocks noGrp="1"/>
          </p:cNvSpPr>
          <p:nvPr>
            <p:ph type="ftr" sz="quarter" idx="15"/>
          </p:nvPr>
        </p:nvSpPr>
        <p:spPr/>
        <p:txBody>
          <a:bodyPr/>
          <a:lstStyle/>
          <a:p>
            <a:r>
              <a:rPr lang="en-US"/>
              <a:t>© 2025–2027 Cognizant | Private</a:t>
            </a:r>
            <a:endParaRPr lang="en-US" dirty="0"/>
          </a:p>
        </p:txBody>
      </p:sp>
      <p:sp>
        <p:nvSpPr>
          <p:cNvPr id="14" name="Slide Number Placeholder 13">
            <a:extLst>
              <a:ext uri="{FF2B5EF4-FFF2-40B4-BE49-F238E27FC236}">
                <a16:creationId xmlns:a16="http://schemas.microsoft.com/office/drawing/2014/main" id="{157F07D9-AB26-FAA7-F6B2-13FC833B9175}"/>
              </a:ext>
            </a:extLst>
          </p:cNvPr>
          <p:cNvSpPr>
            <a:spLocks noGrp="1"/>
          </p:cNvSpPr>
          <p:nvPr>
            <p:ph type="sldNum" sz="quarter" idx="16"/>
          </p:nvPr>
        </p:nvSpPr>
        <p:spPr/>
        <p:txBody>
          <a:bodyPr/>
          <a:lstStyle/>
          <a:p>
            <a:fld id="{38826FC0-333C-E549-9FA3-0EE43DF298A3}" type="slidenum">
              <a:rPr lang="en-US" smtClean="0"/>
              <a:pPr/>
              <a:t>‹#›</a:t>
            </a:fld>
            <a:endParaRPr lang="en-US" dirty="0"/>
          </a:p>
        </p:txBody>
      </p:sp>
      <p:pic>
        <p:nvPicPr>
          <p:cNvPr id="2" name="Cognizant Logo_rgb_rev_2023" descr="Cognizant logo reversed, SVG format">
            <a:extLst>
              <a:ext uri="{FF2B5EF4-FFF2-40B4-BE49-F238E27FC236}">
                <a16:creationId xmlns:a16="http://schemas.microsoft.com/office/drawing/2014/main" id="{3F28610E-22AA-1C1B-C7F0-DD2EE706F71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1289301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2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IMAGERY">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128298" y="2407183"/>
            <a:ext cx="9935412"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IMAGERY</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83364214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Agenda - dark">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76F8A-83B2-A500-1463-2D0DF1140899}"/>
              </a:ext>
            </a:extLst>
          </p:cNvPr>
          <p:cNvSpPr>
            <a:spLocks noGrp="1"/>
          </p:cNvSpPr>
          <p:nvPr>
            <p:ph type="title" hasCustomPrompt="1"/>
          </p:nvPr>
        </p:nvSpPr>
        <p:spPr bwMode="white">
          <a:xfrm>
            <a:off x="457201" y="2930402"/>
            <a:ext cx="4754880" cy="997196"/>
          </a:xfrm>
        </p:spPr>
        <p:txBody>
          <a:bodyPr anchor="ctr"/>
          <a:lstStyle>
            <a:lvl1pPr algn="l">
              <a:defRPr sz="3600"/>
            </a:lvl1pPr>
          </a:lstStyle>
          <a:p>
            <a:r>
              <a:rPr lang="en-US" dirty="0"/>
              <a:t>Click to add agenda title</a:t>
            </a:r>
          </a:p>
        </p:txBody>
      </p:sp>
      <p:sp>
        <p:nvSpPr>
          <p:cNvPr id="3" name="Content Placeholder 2">
            <a:extLst>
              <a:ext uri="{FF2B5EF4-FFF2-40B4-BE49-F238E27FC236}">
                <a16:creationId xmlns:a16="http://schemas.microsoft.com/office/drawing/2014/main" id="{3AA1FC49-269C-AAA4-005C-C327B0F1BCD0}"/>
              </a:ext>
            </a:extLst>
          </p:cNvPr>
          <p:cNvSpPr>
            <a:spLocks noGrp="1"/>
          </p:cNvSpPr>
          <p:nvPr>
            <p:ph idx="1" hasCustomPrompt="1"/>
          </p:nvPr>
        </p:nvSpPr>
        <p:spPr bwMode="white">
          <a:xfrm>
            <a:off x="6096000" y="914400"/>
            <a:ext cx="5635752" cy="5029200"/>
          </a:xfrm>
        </p:spPr>
        <p:txBody>
          <a:bodyPr anchor="ctr">
            <a:noAutofit/>
          </a:bodyPr>
          <a:lstStyle>
            <a:lvl1pPr marL="457200" indent="-457200">
              <a:spcBef>
                <a:spcPts val="900"/>
              </a:spcBef>
              <a:spcAft>
                <a:spcPts val="0"/>
              </a:spcAft>
              <a:buClrTx/>
              <a:buFont typeface="+mj-lt"/>
              <a:buAutoNum type="arabicPeriod"/>
              <a:defRPr sz="2000"/>
            </a:lvl1pPr>
            <a:lvl2pPr marL="731520" indent="-228600">
              <a:spcBef>
                <a:spcPts val="600"/>
              </a:spcBef>
              <a:spcAft>
                <a:spcPts val="0"/>
              </a:spcAft>
              <a:buClrTx/>
              <a:buFont typeface="Arial" panose="020B0604020202020204" pitchFamily="34" charset="0"/>
              <a:buChar char="•"/>
              <a:tabLst/>
              <a:defRPr sz="1600"/>
            </a:lvl2pPr>
            <a:lvl3pPr marL="1005840" indent="-228600">
              <a:spcBef>
                <a:spcPts val="600"/>
              </a:spcBef>
              <a:spcAft>
                <a:spcPts val="0"/>
              </a:spcAft>
              <a:buClrTx/>
              <a:buFont typeface="Arial" panose="020B0604020202020204" pitchFamily="34" charset="0"/>
              <a:buChar char="•"/>
              <a:tabLst/>
              <a:defRPr sz="1400"/>
            </a:lvl3pPr>
            <a:lvl4pPr marL="1051560" indent="-228600">
              <a:spcBef>
                <a:spcPts val="900"/>
              </a:spcBef>
              <a:buFont typeface="+mj-lt"/>
              <a:buAutoNum type="arabicPeriod"/>
              <a:defRPr sz="1400"/>
            </a:lvl4pPr>
            <a:lvl5pPr marL="1325880" indent="-228600">
              <a:spcBef>
                <a:spcPts val="900"/>
              </a:spcBef>
              <a:buFont typeface="+mj-lt"/>
              <a:buAutoNum type="arabicPeriod"/>
              <a:defRPr sz="1400"/>
            </a:lvl5pPr>
          </a:lstStyle>
          <a:p>
            <a:pPr lvl="0"/>
            <a:r>
              <a:rPr lang="en-US" dirty="0"/>
              <a:t>Click to add text</a:t>
            </a:r>
          </a:p>
          <a:p>
            <a:pPr lvl="1"/>
            <a:r>
              <a:rPr lang="en-US" dirty="0"/>
              <a:t>Second level</a:t>
            </a:r>
          </a:p>
          <a:p>
            <a:pPr lvl="2"/>
            <a:r>
              <a:rPr lang="en-US" dirty="0"/>
              <a:t>Third level</a:t>
            </a:r>
          </a:p>
        </p:txBody>
      </p:sp>
      <p:cxnSp>
        <p:nvCxnSpPr>
          <p:cNvPr id="9" name="Straight Connector 8">
            <a:extLst>
              <a:ext uri="{FF2B5EF4-FFF2-40B4-BE49-F238E27FC236}">
                <a16:creationId xmlns:a16="http://schemas.microsoft.com/office/drawing/2014/main" id="{06654D8E-53D7-24EA-BE00-553663804946}"/>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0" name="Date Placeholder 9">
            <a:extLst>
              <a:ext uri="{FF2B5EF4-FFF2-40B4-BE49-F238E27FC236}">
                <a16:creationId xmlns:a16="http://schemas.microsoft.com/office/drawing/2014/main" id="{3721A195-6B8B-725F-D366-5DEA3DB95C6B}"/>
              </a:ext>
            </a:extLst>
          </p:cNvPr>
          <p:cNvSpPr>
            <a:spLocks noGrp="1"/>
          </p:cNvSpPr>
          <p:nvPr>
            <p:ph type="dt" sz="half" idx="10"/>
          </p:nvPr>
        </p:nvSpPr>
        <p:spPr bwMode="white"/>
        <p:txBody>
          <a:bodyPr/>
          <a:lstStyle/>
          <a:p>
            <a:fld id="{35804F47-C571-497F-BD65-F5BF142AEBFB}" type="datetime1">
              <a:rPr lang="en-US" smtClean="0"/>
              <a:t>6/3/2025</a:t>
            </a:fld>
            <a:endParaRPr lang="en-US" dirty="0"/>
          </a:p>
        </p:txBody>
      </p:sp>
      <p:sp>
        <p:nvSpPr>
          <p:cNvPr id="11" name="Footer Placeholder 10">
            <a:extLst>
              <a:ext uri="{FF2B5EF4-FFF2-40B4-BE49-F238E27FC236}">
                <a16:creationId xmlns:a16="http://schemas.microsoft.com/office/drawing/2014/main" id="{0526A62E-F7DF-7CEE-ED9A-0CD867A6E84B}"/>
              </a:ext>
            </a:extLst>
          </p:cNvPr>
          <p:cNvSpPr>
            <a:spLocks noGrp="1"/>
          </p:cNvSpPr>
          <p:nvPr>
            <p:ph type="ftr" sz="quarter" idx="11"/>
          </p:nvPr>
        </p:nvSpPr>
        <p:spPr bwMode="white"/>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7A014AE8-178B-A9BA-EAEA-F7363ADD19D1}"/>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cxnSp>
        <p:nvCxnSpPr>
          <p:cNvPr id="4" name="Straight Connector 3">
            <a:extLst>
              <a:ext uri="{FF2B5EF4-FFF2-40B4-BE49-F238E27FC236}">
                <a16:creationId xmlns:a16="http://schemas.microsoft.com/office/drawing/2014/main" id="{02972682-3F2E-080B-6434-DA84A8F99BEB}"/>
              </a:ext>
            </a:extLst>
          </p:cNvPr>
          <p:cNvCxnSpPr>
            <a:cxnSpLocks/>
          </p:cNvCxnSpPr>
          <p:nvPr/>
        </p:nvCxnSpPr>
        <p:spPr bwMode="white">
          <a:xfrm>
            <a:off x="5654040" y="914400"/>
            <a:ext cx="0" cy="5029200"/>
          </a:xfrm>
          <a:prstGeom prst="line">
            <a:avLst/>
          </a:prstGeom>
          <a:ln w="12700">
            <a:solidFill>
              <a:schemeClr val="accent6"/>
            </a:solidFill>
          </a:ln>
        </p:spPr>
        <p:style>
          <a:lnRef idx="2">
            <a:schemeClr val="accent1"/>
          </a:lnRef>
          <a:fillRef idx="0">
            <a:schemeClr val="accent1"/>
          </a:fillRef>
          <a:effectRef idx="1">
            <a:schemeClr val="accent1"/>
          </a:effectRef>
          <a:fontRef idx="minor">
            <a:schemeClr val="tx1"/>
          </a:fontRef>
        </p:style>
      </p:cxnSp>
      <p:pic>
        <p:nvPicPr>
          <p:cNvPr id="5" name="Cognizant Logo_rgb_rev_2023" descr="Cognizant logo reversed, SVG format">
            <a:extLst>
              <a:ext uri="{FF2B5EF4-FFF2-40B4-BE49-F238E27FC236}">
                <a16:creationId xmlns:a16="http://schemas.microsoft.com/office/drawing/2014/main" id="{EC1DBD74-512D-7084-97CF-8AB4F27F93C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394748079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Full bleed image">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88C8F82A-3BDD-4832-FBE3-E4EA9DC8D02A}"/>
              </a:ext>
            </a:extLst>
          </p:cNvPr>
          <p:cNvSpPr>
            <a:spLocks noGrp="1"/>
          </p:cNvSpPr>
          <p:nvPr>
            <p:ph type="pic" sz="quarter" idx="10" hasCustomPrompt="1"/>
          </p:nvPr>
        </p:nvSpPr>
        <p:spPr>
          <a:xfrm>
            <a:off x="0" y="0"/>
            <a:ext cx="1219200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53B7DBAB-080F-4B67-994D-0695A8EEE08C}"/>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
        <p:nvSpPr>
          <p:cNvPr id="4" name="Date Placeholder 3">
            <a:extLst>
              <a:ext uri="{FF2B5EF4-FFF2-40B4-BE49-F238E27FC236}">
                <a16:creationId xmlns:a16="http://schemas.microsoft.com/office/drawing/2014/main" id="{5BFB887B-6507-E9E7-6352-B825F1F0F5F9}"/>
              </a:ext>
            </a:extLst>
          </p:cNvPr>
          <p:cNvSpPr>
            <a:spLocks noGrp="1"/>
          </p:cNvSpPr>
          <p:nvPr>
            <p:ph type="dt" sz="half" idx="11"/>
          </p:nvPr>
        </p:nvSpPr>
        <p:spPr/>
        <p:txBody>
          <a:bodyPr/>
          <a:lstStyle>
            <a:lvl1pPr>
              <a:defRPr>
                <a:solidFill>
                  <a:schemeClr val="bg1"/>
                </a:solidFill>
              </a:defRPr>
            </a:lvl1pPr>
          </a:lstStyle>
          <a:p>
            <a:fld id="{2AB97785-BC91-433E-AAFD-12DF553140BB}" type="datetime1">
              <a:rPr lang="en-US" smtClean="0"/>
              <a:t>6/3/2025</a:t>
            </a:fld>
            <a:endParaRPr lang="en-US" dirty="0"/>
          </a:p>
        </p:txBody>
      </p:sp>
      <p:sp>
        <p:nvSpPr>
          <p:cNvPr id="5" name="Footer Placeholder 4">
            <a:extLst>
              <a:ext uri="{FF2B5EF4-FFF2-40B4-BE49-F238E27FC236}">
                <a16:creationId xmlns:a16="http://schemas.microsoft.com/office/drawing/2014/main" id="{6B5E64F9-7C61-C44F-A370-C65AE1081941}"/>
              </a:ext>
            </a:extLst>
          </p:cNvPr>
          <p:cNvSpPr>
            <a:spLocks noGrp="1"/>
          </p:cNvSpPr>
          <p:nvPr>
            <p:ph type="ftr" sz="quarter" idx="12"/>
          </p:nvPr>
        </p:nvSpPr>
        <p:spPr/>
        <p:txBody>
          <a:bodyPr/>
          <a:lstStyle>
            <a:lvl1pPr>
              <a:defRPr>
                <a:solidFill>
                  <a:schemeClr val="bg1"/>
                </a:solidFill>
              </a:defRPr>
            </a:lvl1pPr>
          </a:lstStyle>
          <a:p>
            <a:r>
              <a:rPr lang="en-US"/>
              <a:t>© 2025–2027 Cognizant | Private</a:t>
            </a:r>
            <a:endParaRPr lang="en-US" dirty="0"/>
          </a:p>
        </p:txBody>
      </p:sp>
      <p:sp>
        <p:nvSpPr>
          <p:cNvPr id="6" name="Slide Number Placeholder 5">
            <a:extLst>
              <a:ext uri="{FF2B5EF4-FFF2-40B4-BE49-F238E27FC236}">
                <a16:creationId xmlns:a16="http://schemas.microsoft.com/office/drawing/2014/main" id="{ED7E8873-455E-923B-1219-1607269A283F}"/>
              </a:ext>
            </a:extLst>
          </p:cNvPr>
          <p:cNvSpPr>
            <a:spLocks noGrp="1"/>
          </p:cNvSpPr>
          <p:nvPr>
            <p:ph type="sldNum" sz="quarter" idx="13"/>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5525849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wo full bleed images">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ADE4608A-2C9D-8AC0-0EE2-0A3DE403F95E}"/>
              </a:ext>
            </a:extLst>
          </p:cNvPr>
          <p:cNvSpPr>
            <a:spLocks noGrp="1"/>
          </p:cNvSpPr>
          <p:nvPr>
            <p:ph type="pic" sz="quarter" idx="10" hasCustomPrompt="1"/>
          </p:nvPr>
        </p:nvSpPr>
        <p:spPr>
          <a:xfrm>
            <a:off x="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Picture Placeholder 6">
            <a:extLst>
              <a:ext uri="{FF2B5EF4-FFF2-40B4-BE49-F238E27FC236}">
                <a16:creationId xmlns:a16="http://schemas.microsoft.com/office/drawing/2014/main" id="{18BDCDEC-14FD-8C34-93CD-BF169FDDE985}"/>
              </a:ext>
            </a:extLst>
          </p:cNvPr>
          <p:cNvSpPr>
            <a:spLocks noGrp="1"/>
          </p:cNvSpPr>
          <p:nvPr>
            <p:ph type="pic" sz="quarter" idx="11"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3" name="Title 2">
            <a:extLst>
              <a:ext uri="{FF2B5EF4-FFF2-40B4-BE49-F238E27FC236}">
                <a16:creationId xmlns:a16="http://schemas.microsoft.com/office/drawing/2014/main" id="{9E428EDA-797C-145E-CD31-0E63FC891181}"/>
              </a:ext>
            </a:extLst>
          </p:cNvPr>
          <p:cNvSpPr>
            <a:spLocks noGrp="1"/>
          </p:cNvSpPr>
          <p:nvPr>
            <p:ph type="title" hasCustomPrompt="1"/>
          </p:nvPr>
        </p:nvSpPr>
        <p:spPr>
          <a:xfrm>
            <a:off x="457200" y="-357975"/>
            <a:ext cx="11277600" cy="193899"/>
          </a:xfrm>
        </p:spPr>
        <p:txBody>
          <a:bodyPr anchor="b" anchorCtr="0"/>
          <a:lstStyle>
            <a:lvl1pPr>
              <a:defRPr sz="1400"/>
            </a:lvl1pPr>
          </a:lstStyle>
          <a:p>
            <a:r>
              <a:rPr lang="en-US" dirty="0"/>
              <a:t>Click to add title (for accessibility purposes)</a:t>
            </a:r>
          </a:p>
        </p:txBody>
      </p:sp>
    </p:spTree>
    <p:extLst>
      <p:ext uri="{BB962C8B-B14F-4D97-AF65-F5344CB8AC3E}">
        <p14:creationId xmlns:p14="http://schemas.microsoft.com/office/powerpoint/2010/main" val="1506483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Half image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1BB5808C-19DB-4C41-84E0-48A1BD83855E}" type="datetime1">
              <a:rPr lang="en-US" smtClean="0"/>
              <a:t>6/3/2025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17482080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Half image - dark">
    <p:bg>
      <p:bgRef idx="1001">
        <a:schemeClr val="bg1"/>
      </p:bgRef>
    </p:bg>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1D050447-227B-4CC5-3DE0-91C29FFDFDDB}"/>
              </a:ext>
            </a:extLst>
          </p:cNvPr>
          <p:cNvSpPr>
            <a:spLocks noGrp="1"/>
          </p:cNvSpPr>
          <p:nvPr>
            <p:ph sz="quarter" idx="21" hasCustomPrompt="1"/>
          </p:nvPr>
        </p:nvSpPr>
        <p:spPr>
          <a:xfrm>
            <a:off x="457200" y="1524003"/>
            <a:ext cx="4652128" cy="4191000"/>
          </a:xfrm>
        </p:spPr>
        <p:txBody>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p:nvPr>
        </p:nvSpPr>
        <p:spPr>
          <a:xfrm>
            <a:off x="457199" y="457200"/>
            <a:ext cx="4652347" cy="369332"/>
          </a:xfrm>
        </p:spPr>
        <p:txBody>
          <a:bodyPr wrap="square" lIns="0" tIns="0" rIns="0" bIns="0" anchor="t" anchorCtr="0">
            <a:spAutoFit/>
          </a:bodyPr>
          <a:lstStyle>
            <a:lvl1pPr>
              <a:lnSpc>
                <a:spcPct val="100000"/>
              </a:lnSpc>
              <a:defRPr sz="2400" b="1">
                <a:solidFill>
                  <a:schemeClr val="tx1"/>
                </a:solidFill>
              </a:defRPr>
            </a:lvl1pPr>
          </a:lstStyle>
          <a:p>
            <a:r>
              <a:rPr lang="en-US"/>
              <a:t>Click to edit Master title style</a:t>
            </a:r>
            <a:endParaRPr lang="en-US" dirty="0"/>
          </a:p>
        </p:txBody>
      </p:sp>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p>
            <a:fld id="{4FA18C8D-234A-4CF1-A186-3B9D9D2193F7}" type="datetime1">
              <a:rPr lang="en-US" smtClean="0"/>
              <a:t>6/3/2025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708625479"/>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Half image big statement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1A524937-147D-4B8D-B911-4B6401599AE1}" type="datetime1">
              <a:rPr lang="en-US" smtClean="0"/>
              <a:t>6/3/2025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004170106"/>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Half image big statement - dark">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9D0BA1AC-2FDD-B8DE-0D23-59B3662CDD8C}"/>
              </a:ext>
            </a:extLst>
          </p:cNvPr>
          <p:cNvSpPr>
            <a:spLocks noGrp="1"/>
          </p:cNvSpPr>
          <p:nvPr>
            <p:ph type="pic" sz="quarter" idx="22" hasCustomPrompt="1"/>
          </p:nvPr>
        </p:nvSpPr>
        <p:spPr>
          <a:xfrm>
            <a:off x="6111240" y="0"/>
            <a:ext cx="608076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199" y="2853458"/>
            <a:ext cx="4652347" cy="1151084"/>
          </a:xfrm>
        </p:spPr>
        <p:txBody>
          <a:bodyPr wrap="square" lIns="0" tIns="0" rIns="0" bIns="0" anchor="ctr" anchorCtr="0">
            <a:spAutoFit/>
          </a:bodyPr>
          <a:lstStyle>
            <a:lvl1pPr>
              <a:lnSpc>
                <a:spcPct val="85000"/>
              </a:lnSpc>
              <a:defRPr sz="4400" b="1">
                <a:solidFill>
                  <a:schemeClr val="tx1"/>
                </a:solidFill>
              </a:defRPr>
            </a:lvl1pPr>
          </a:lstStyle>
          <a:p>
            <a:r>
              <a:rPr lang="en-US" dirty="0"/>
              <a:t>Click to add </a:t>
            </a:r>
            <a:br>
              <a:rPr lang="en-US" dirty="0"/>
            </a:br>
            <a:r>
              <a:rPr lang="en-US" dirty="0"/>
              <a:t>big statement</a:t>
            </a:r>
          </a:p>
        </p:txBody>
      </p:sp>
      <p:sp>
        <p:nvSpPr>
          <p:cNvPr id="8" name="Date Placeholder 7">
            <a:extLst>
              <a:ext uri="{FF2B5EF4-FFF2-40B4-BE49-F238E27FC236}">
                <a16:creationId xmlns:a16="http://schemas.microsoft.com/office/drawing/2014/main" id="{358392FA-D6DF-FCAF-E803-8555424D300A}"/>
              </a:ext>
            </a:extLst>
          </p:cNvPr>
          <p:cNvSpPr>
            <a:spLocks noGrp="1"/>
          </p:cNvSpPr>
          <p:nvPr>
            <p:ph type="dt" sz="half" idx="23"/>
          </p:nvPr>
        </p:nvSpPr>
        <p:spPr/>
        <p:txBody>
          <a:bodyPr/>
          <a:lstStyle/>
          <a:p>
            <a:fld id="{32FDA553-34D9-4BF0-AE12-2F31CF77CB92}" type="datetime1">
              <a:rPr lang="en-US" smtClean="0"/>
              <a:t>6/3/2025</a:t>
            </a:fld>
            <a:endParaRPr lang="en-US" dirty="0"/>
          </a:p>
        </p:txBody>
      </p:sp>
      <p:sp>
        <p:nvSpPr>
          <p:cNvPr id="9" name="Footer Placeholder 8">
            <a:extLst>
              <a:ext uri="{FF2B5EF4-FFF2-40B4-BE49-F238E27FC236}">
                <a16:creationId xmlns:a16="http://schemas.microsoft.com/office/drawing/2014/main" id="{D04C9833-094E-DA04-2919-A461A1E31A6C}"/>
              </a:ext>
            </a:extLst>
          </p:cNvPr>
          <p:cNvSpPr>
            <a:spLocks noGrp="1"/>
          </p:cNvSpPr>
          <p:nvPr>
            <p:ph type="ftr" sz="quarter" idx="24"/>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D7BCA492-737B-E26F-1FCC-903C7DCADCEA}"/>
              </a:ext>
            </a:extLst>
          </p:cNvPr>
          <p:cNvSpPr>
            <a:spLocks noGrp="1"/>
          </p:cNvSpPr>
          <p:nvPr>
            <p:ph type="sldNum" sz="quarter" idx="25"/>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80592317"/>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io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9C8F0F23-A115-4B55-B0DC-1A145A15A985}" type="datetime1">
              <a:rPr lang="en-US" smtClean="0"/>
              <a:t>6/3/2025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6096112" y="1000124"/>
            <a:ext cx="5212079" cy="249812"/>
          </a:xfrm>
        </p:spPr>
        <p:txBody>
          <a:bodyPr wrap="square">
            <a:spAutoFit/>
          </a:bodyPr>
          <a:lstStyle>
            <a:lvl1pPr marL="0" indent="0">
              <a:lnSpc>
                <a:spcPct val="100000"/>
              </a:lnSpc>
              <a:buNone/>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bwMode="white">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Cognizant Logo_rgb_rev_2023" descr="Cognizant logo reversed, SVG format">
            <a:extLst>
              <a:ext uri="{FF2B5EF4-FFF2-40B4-BE49-F238E27FC236}">
                <a16:creationId xmlns:a16="http://schemas.microsoft.com/office/drawing/2014/main" id="{2B4BD740-217D-D8B8-0418-4E6D1550639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237795905"/>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o - light">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521208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6095999" y="457200"/>
            <a:ext cx="5213169" cy="369332"/>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BB37B52D-59B6-4C6B-B2D0-A7DB448212D2}" type="datetime1">
              <a:rPr lang="en-US" smtClean="0"/>
              <a:t>6/3/2025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6096112" y="1000124"/>
            <a:ext cx="5212079" cy="249812"/>
          </a:xfrm>
        </p:spPr>
        <p:txBody>
          <a:bodyPr wrap="square">
            <a:spAutoFit/>
          </a:bodyPr>
          <a:lstStyle>
            <a:lvl1pPr marL="0" indent="0">
              <a:lnSpc>
                <a:spcPct val="100000"/>
              </a:lnSpc>
              <a:buNone/>
              <a:defRPr>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title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p:nvPr>
        </p:nvSpPr>
        <p:spPr>
          <a:xfrm>
            <a:off x="6096112" y="1645920"/>
            <a:ext cx="5212079" cy="4754880"/>
          </a:xfrm>
        </p:spPr>
        <p:txBody>
          <a:bodyPr/>
          <a:lstStyle>
            <a:lvl1pPr marL="0" indent="0">
              <a:spcBef>
                <a:spcPts val="1200"/>
              </a:spcBef>
              <a:buNone/>
              <a:defRPr sz="1400"/>
            </a:lvl1pPr>
            <a:lvl2pPr>
              <a:spcBef>
                <a:spcPts val="1200"/>
              </a:spcBef>
              <a:defRPr sz="1200"/>
            </a:lvl2pPr>
            <a:lvl3pPr>
              <a:spcBef>
                <a:spcPts val="1200"/>
              </a:spcBef>
              <a:defRPr sz="1100"/>
            </a:lvl3pPr>
            <a:lvl4pPr>
              <a:spcBef>
                <a:spcPts val="1200"/>
              </a:spcBef>
              <a:defRPr sz="1100"/>
            </a:lvl4pPr>
            <a:lvl5pPr>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748165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eam introduction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57AF3672-9971-4DF1-9084-EED87CB53896}" type="datetime1">
              <a:rPr lang="en-US" smtClean="0"/>
              <a:t>6/3/2025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1437641"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bwMode="white">
          <a:xfrm>
            <a:off x="3926605"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bwMode="white">
          <a:xfrm>
            <a:off x="3926605"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bwMode="white">
          <a:xfrm>
            <a:off x="643659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bwMode="white">
          <a:xfrm>
            <a:off x="643659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bwMode="white">
          <a:xfrm>
            <a:off x="8946586" y="2438400"/>
            <a:ext cx="1828800" cy="1828800"/>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bwMode="white">
          <a:xfrm>
            <a:off x="8946586" y="4437090"/>
            <a:ext cx="1828800" cy="187359"/>
          </a:xfrm>
        </p:spPr>
        <p:txBody>
          <a:bodyPr wrap="square">
            <a:spAutoFit/>
          </a:bodyPr>
          <a:lstStyle>
            <a:lvl1pPr marL="0" indent="0">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bwMode="white">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bwMode="white">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bwMode="white">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pic>
        <p:nvPicPr>
          <p:cNvPr id="3" name="Cognizant Logo_rgb_rev_2023" descr="Cognizant logo reversed, SVG format">
            <a:extLst>
              <a:ext uri="{FF2B5EF4-FFF2-40B4-BE49-F238E27FC236}">
                <a16:creationId xmlns:a16="http://schemas.microsoft.com/office/drawing/2014/main" id="{289D256D-EB50-B40B-6594-8D04791EFFC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4042138913"/>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io alt - dark">
    <p:bg bwMode="ltGray">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bwMode="white">
          <a:xfrm>
            <a:off x="1416614" y="1619814"/>
            <a:ext cx="2799786" cy="2799786"/>
          </a:xfrm>
          <a:solidFill>
            <a:srgbClr val="ECECEB"/>
          </a:solidFill>
        </p:spPr>
        <p:txBody>
          <a:bodyPr bIns="914400" anchor="ctr">
            <a:normAutofit/>
          </a:bodyPr>
          <a:lstStyle>
            <a:lvl1pPr marL="0" indent="0" algn="ctr">
              <a:buNone/>
              <a:defRPr sz="1100">
                <a:solidFill>
                  <a:schemeClr val="bg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bwMode="white">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bwMode="white"/>
        <p:txBody>
          <a:bodyPr/>
          <a:lstStyle>
            <a:lvl1pPr>
              <a:defRPr>
                <a:solidFill>
                  <a:schemeClr val="tx1"/>
                </a:solidFill>
              </a:defRPr>
            </a:lvl1pPr>
          </a:lstStyle>
          <a:p>
            <a:fld id="{96977534-0DA3-4097-9D59-53EA5CBCE385}" type="datetime1">
              <a:rPr lang="en-US" smtClean="0"/>
              <a:t>6/3/2025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bwMode="white"/>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bwMode="white"/>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bwMode="white">
          <a:xfrm>
            <a:off x="4840598" y="3450611"/>
            <a:ext cx="5014602" cy="249812"/>
          </a:xfrm>
        </p:spPr>
        <p:txBody>
          <a:bodyPr wrap="square">
            <a:spAutoFit/>
          </a:bodyPr>
          <a:lstStyle>
            <a:lvl1pPr marL="0" indent="0">
              <a:buNone/>
              <a:defRPr sz="16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bwMode="white">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bwMode="white">
          <a:xfrm>
            <a:off x="4840597" y="3868550"/>
            <a:ext cx="5014599" cy="187359"/>
          </a:xfrm>
        </p:spPr>
        <p:txBody>
          <a:bodyPr wrap="square">
            <a:spAutoFit/>
          </a:bodyPr>
          <a:lstStyle>
            <a:lvl1pPr marL="0" indent="0">
              <a:lnSpc>
                <a:spcPct val="100000"/>
              </a:lnSpc>
              <a:buNone/>
              <a:defRPr sz="1200">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pic>
        <p:nvPicPr>
          <p:cNvPr id="2" name="Cognizant Logo_rgb_rev_2023" descr="Cognizant logo reversed, SVG format">
            <a:extLst>
              <a:ext uri="{FF2B5EF4-FFF2-40B4-BE49-F238E27FC236}">
                <a16:creationId xmlns:a16="http://schemas.microsoft.com/office/drawing/2014/main" id="{BECD7034-456B-359A-4008-D8F48DBDB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6" r="66"/>
          <a:stretch/>
        </p:blipFill>
        <p:spPr bwMode="ltGray">
          <a:xfrm>
            <a:off x="10591729" y="6454070"/>
            <a:ext cx="1170432" cy="205448"/>
          </a:xfrm>
          <a:prstGeom prst="rect">
            <a:avLst/>
          </a:prstGeom>
        </p:spPr>
      </p:pic>
    </p:spTree>
    <p:extLst>
      <p:ext uri="{BB962C8B-B14F-4D97-AF65-F5344CB8AC3E}">
        <p14:creationId xmlns:p14="http://schemas.microsoft.com/office/powerpoint/2010/main" val="1918756601"/>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hasCustomPrompt="1"/>
          </p:nvPr>
        </p:nvSpPr>
        <p:spPr>
          <a:xfrm>
            <a:off x="1005840" y="2563670"/>
            <a:ext cx="6969760" cy="1477328"/>
          </a:xfrm>
        </p:spPr>
        <p:txBody>
          <a:bodyPr wrap="square" anchor="b" anchorCtr="0">
            <a:spAutoFit/>
          </a:bodyPr>
          <a:lstStyle>
            <a:lvl1pPr algn="l">
              <a:lnSpc>
                <a:spcPct val="80000"/>
              </a:lnSpc>
              <a:defRPr sz="6000" b="1">
                <a:solidFill>
                  <a:schemeClr val="tx1"/>
                </a:solidFill>
              </a:defRPr>
            </a:lvl1pPr>
          </a:lstStyle>
          <a:p>
            <a:r>
              <a:rPr lang="en-US" dirty="0"/>
              <a:t>Click to add thank you Arial 60pt bold</a:t>
            </a:r>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hasCustomPrompt="1"/>
          </p:nvPr>
        </p:nvSpPr>
        <p:spPr>
          <a:xfrm>
            <a:off x="1005839" y="4187952"/>
            <a:ext cx="6969759" cy="738664"/>
          </a:xfrm>
          <a:prstGeom prst="rect">
            <a:avLst/>
          </a:prstGeom>
        </p:spPr>
        <p:txBody>
          <a:bodyPr wrap="square">
            <a:spAutoFit/>
          </a:bodyPr>
          <a:lstStyle>
            <a:lvl1pPr marL="0" indent="0">
              <a:lnSpc>
                <a:spcPct val="100000"/>
              </a:lnSpc>
              <a:buNone/>
              <a:defRPr sz="2400"/>
            </a:lvl1pPr>
          </a:lstStyle>
          <a:p>
            <a:r>
              <a:rPr lang="en-US" dirty="0"/>
              <a:t>Presenter’s name will go here</a:t>
            </a:r>
            <a:br>
              <a:rPr lang="en-US" dirty="0"/>
            </a:br>
            <a:r>
              <a:rPr lang="en-US" dirty="0"/>
              <a:t>Contact information will go here</a:t>
            </a:r>
          </a:p>
        </p:txBody>
      </p:sp>
      <p:pic>
        <p:nvPicPr>
          <p:cNvPr id="4" name="Cognizant Logo_rgb_pos_2023">
            <a:extLst>
              <a:ext uri="{FF2B5EF4-FFF2-40B4-BE49-F238E27FC236}">
                <a16:creationId xmlns:a16="http://schemas.microsoft.com/office/drawing/2014/main" id="{933CBE7C-62A0-B842-444A-9CB149FE47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141" y="536757"/>
            <a:ext cx="1771158" cy="310896"/>
          </a:xfrm>
          <a:prstGeom prst="rect">
            <a:avLst/>
          </a:prstGeom>
        </p:spPr>
      </p:pic>
      <p:sp>
        <p:nvSpPr>
          <p:cNvPr id="8" name="Date Placeholder 7">
            <a:extLst>
              <a:ext uri="{FF2B5EF4-FFF2-40B4-BE49-F238E27FC236}">
                <a16:creationId xmlns:a16="http://schemas.microsoft.com/office/drawing/2014/main" id="{63AB218E-6446-9119-F020-EA0226D5EA00}"/>
              </a:ext>
            </a:extLst>
          </p:cNvPr>
          <p:cNvSpPr>
            <a:spLocks noGrp="1"/>
          </p:cNvSpPr>
          <p:nvPr>
            <p:ph type="dt" sz="half" idx="14"/>
          </p:nvPr>
        </p:nvSpPr>
        <p:spPr/>
        <p:txBody>
          <a:bodyPr/>
          <a:lstStyle/>
          <a:p>
            <a:fld id="{FC49663A-D29C-4B22-94EC-2FFD1DA1E12C}" type="datetime1">
              <a:rPr lang="en-US" smtClean="0"/>
              <a:t>6/3/2025</a:t>
            </a:fld>
            <a:endParaRPr lang="en-US" dirty="0"/>
          </a:p>
        </p:txBody>
      </p:sp>
      <p:sp>
        <p:nvSpPr>
          <p:cNvPr id="10" name="Footer Placeholder 9">
            <a:extLst>
              <a:ext uri="{FF2B5EF4-FFF2-40B4-BE49-F238E27FC236}">
                <a16:creationId xmlns:a16="http://schemas.microsoft.com/office/drawing/2014/main" id="{6A69099E-58E8-F0C3-D6AC-8BF8CA47CAAD}"/>
              </a:ext>
            </a:extLst>
          </p:cNvPr>
          <p:cNvSpPr>
            <a:spLocks noGrp="1"/>
          </p:cNvSpPr>
          <p:nvPr>
            <p:ph type="ftr" sz="quarter" idx="15"/>
          </p:nvPr>
        </p:nvSpPr>
        <p:spPr>
          <a:xfrm>
            <a:off x="1005840" y="6400800"/>
            <a:ext cx="1371600" cy="228600"/>
          </a:xfrm>
        </p:spPr>
        <p:txBody>
          <a:bodyPr/>
          <a:lstStyle/>
          <a:p>
            <a:r>
              <a:rPr lang="en-US"/>
              <a:t>© 2025–2027 Cognizant | Private</a:t>
            </a:r>
            <a:endParaRPr lang="en-US" dirty="0"/>
          </a:p>
        </p:txBody>
      </p:sp>
      <p:sp>
        <p:nvSpPr>
          <p:cNvPr id="12" name="Slide Number Placeholder 11">
            <a:extLst>
              <a:ext uri="{FF2B5EF4-FFF2-40B4-BE49-F238E27FC236}">
                <a16:creationId xmlns:a16="http://schemas.microsoft.com/office/drawing/2014/main" id="{007F51C3-FF3D-0A66-9CCC-77DE445C7F3A}"/>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8239070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24">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am introduction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dirty="0"/>
              <a:t>Click to edit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DB5201A6-12F9-468B-B44F-50AEC23C7C5D}" type="datetime1">
              <a:rPr lang="en-US" smtClean="0"/>
              <a:t>6/3/2025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1437641"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1437639"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2" name="Picture Placeholder 6">
            <a:extLst>
              <a:ext uri="{FF2B5EF4-FFF2-40B4-BE49-F238E27FC236}">
                <a16:creationId xmlns:a16="http://schemas.microsoft.com/office/drawing/2014/main" id="{AD48ABD9-411C-A5A5-77B2-A15373D08533}"/>
              </a:ext>
            </a:extLst>
          </p:cNvPr>
          <p:cNvSpPr>
            <a:spLocks noGrp="1" noChangeAspect="1"/>
          </p:cNvSpPr>
          <p:nvPr>
            <p:ph type="pic" sz="quarter" idx="28" hasCustomPrompt="1"/>
          </p:nvPr>
        </p:nvSpPr>
        <p:spPr>
          <a:xfrm>
            <a:off x="3926605"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5" name="Text Placeholder 6">
            <a:extLst>
              <a:ext uri="{FF2B5EF4-FFF2-40B4-BE49-F238E27FC236}">
                <a16:creationId xmlns:a16="http://schemas.microsoft.com/office/drawing/2014/main" id="{1747DB1F-929C-459A-4FE5-FADEF2D3FDEB}"/>
              </a:ext>
            </a:extLst>
          </p:cNvPr>
          <p:cNvSpPr>
            <a:spLocks noGrp="1"/>
          </p:cNvSpPr>
          <p:nvPr>
            <p:ph type="body" sz="quarter" idx="29" hasCustomPrompt="1"/>
          </p:nvPr>
        </p:nvSpPr>
        <p:spPr>
          <a:xfrm>
            <a:off x="3926605"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1" name="Picture Placeholder 6">
            <a:extLst>
              <a:ext uri="{FF2B5EF4-FFF2-40B4-BE49-F238E27FC236}">
                <a16:creationId xmlns:a16="http://schemas.microsoft.com/office/drawing/2014/main" id="{FB34C272-EB9E-4D99-17B2-D4754377E7E7}"/>
              </a:ext>
            </a:extLst>
          </p:cNvPr>
          <p:cNvSpPr>
            <a:spLocks noGrp="1" noChangeAspect="1"/>
          </p:cNvSpPr>
          <p:nvPr>
            <p:ph type="pic" sz="quarter" idx="30" hasCustomPrompt="1"/>
          </p:nvPr>
        </p:nvSpPr>
        <p:spPr>
          <a:xfrm>
            <a:off x="643659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3" name="Text Placeholder 6">
            <a:extLst>
              <a:ext uri="{FF2B5EF4-FFF2-40B4-BE49-F238E27FC236}">
                <a16:creationId xmlns:a16="http://schemas.microsoft.com/office/drawing/2014/main" id="{B26B660B-B390-9A95-B8D1-DC4964F354BF}"/>
              </a:ext>
            </a:extLst>
          </p:cNvPr>
          <p:cNvSpPr>
            <a:spLocks noGrp="1"/>
          </p:cNvSpPr>
          <p:nvPr>
            <p:ph type="body" sz="quarter" idx="31" hasCustomPrompt="1"/>
          </p:nvPr>
        </p:nvSpPr>
        <p:spPr>
          <a:xfrm>
            <a:off x="643659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First name, last name</a:t>
            </a:r>
          </a:p>
        </p:txBody>
      </p:sp>
      <p:sp>
        <p:nvSpPr>
          <p:cNvPr id="14" name="Picture Placeholder 6">
            <a:extLst>
              <a:ext uri="{FF2B5EF4-FFF2-40B4-BE49-F238E27FC236}">
                <a16:creationId xmlns:a16="http://schemas.microsoft.com/office/drawing/2014/main" id="{3A5A0582-3273-F488-E828-D319740EFE5A}"/>
              </a:ext>
            </a:extLst>
          </p:cNvPr>
          <p:cNvSpPr>
            <a:spLocks noGrp="1" noChangeAspect="1"/>
          </p:cNvSpPr>
          <p:nvPr>
            <p:ph type="pic" sz="quarter" idx="32" hasCustomPrompt="1"/>
          </p:nvPr>
        </p:nvSpPr>
        <p:spPr>
          <a:xfrm>
            <a:off x="8946586" y="2438400"/>
            <a:ext cx="1828800" cy="1828800"/>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15" name="Text Placeholder 6">
            <a:extLst>
              <a:ext uri="{FF2B5EF4-FFF2-40B4-BE49-F238E27FC236}">
                <a16:creationId xmlns:a16="http://schemas.microsoft.com/office/drawing/2014/main" id="{FB4CF7E9-01C0-12B5-2B09-771996358801}"/>
              </a:ext>
            </a:extLst>
          </p:cNvPr>
          <p:cNvSpPr>
            <a:spLocks noGrp="1"/>
          </p:cNvSpPr>
          <p:nvPr>
            <p:ph type="body" sz="quarter" idx="33" hasCustomPrompt="1"/>
          </p:nvPr>
        </p:nvSpPr>
        <p:spPr>
          <a:xfrm>
            <a:off x="8946586" y="4437090"/>
            <a:ext cx="1828800" cy="187359"/>
          </a:xfrm>
        </p:spPr>
        <p:txBody>
          <a:bodyPr wrap="square">
            <a:spAutoFit/>
          </a:bodyPr>
          <a:lstStyle>
            <a:lvl1pPr marL="0" indent="0">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First name, last name</a:t>
            </a:r>
          </a:p>
        </p:txBody>
      </p:sp>
      <p:sp>
        <p:nvSpPr>
          <p:cNvPr id="16" name="Text Placeholder 11">
            <a:extLst>
              <a:ext uri="{FF2B5EF4-FFF2-40B4-BE49-F238E27FC236}">
                <a16:creationId xmlns:a16="http://schemas.microsoft.com/office/drawing/2014/main" id="{5C0DE360-379A-181A-9F66-A4E5E1F82FFB}"/>
              </a:ext>
            </a:extLst>
          </p:cNvPr>
          <p:cNvSpPr>
            <a:spLocks noGrp="1"/>
          </p:cNvSpPr>
          <p:nvPr>
            <p:ph type="body" sz="quarter" idx="34" hasCustomPrompt="1"/>
          </p:nvPr>
        </p:nvSpPr>
        <p:spPr>
          <a:xfrm>
            <a:off x="3926605"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7" name="Text Placeholder 11">
            <a:extLst>
              <a:ext uri="{FF2B5EF4-FFF2-40B4-BE49-F238E27FC236}">
                <a16:creationId xmlns:a16="http://schemas.microsoft.com/office/drawing/2014/main" id="{7B8A09A5-93C8-4A70-0E67-E9F18DFBA7CD}"/>
              </a:ext>
            </a:extLst>
          </p:cNvPr>
          <p:cNvSpPr>
            <a:spLocks noGrp="1"/>
          </p:cNvSpPr>
          <p:nvPr>
            <p:ph type="body" sz="quarter" idx="35" hasCustomPrompt="1"/>
          </p:nvPr>
        </p:nvSpPr>
        <p:spPr>
          <a:xfrm>
            <a:off x="643659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
        <p:nvSpPr>
          <p:cNvPr id="18" name="Text Placeholder 11">
            <a:extLst>
              <a:ext uri="{FF2B5EF4-FFF2-40B4-BE49-F238E27FC236}">
                <a16:creationId xmlns:a16="http://schemas.microsoft.com/office/drawing/2014/main" id="{3CBEF3CF-8EAA-624F-DCD1-4164D144A13A}"/>
              </a:ext>
            </a:extLst>
          </p:cNvPr>
          <p:cNvSpPr>
            <a:spLocks noGrp="1"/>
          </p:cNvSpPr>
          <p:nvPr>
            <p:ph type="body" sz="quarter" idx="36" hasCustomPrompt="1"/>
          </p:nvPr>
        </p:nvSpPr>
        <p:spPr>
          <a:xfrm>
            <a:off x="8946586" y="4760215"/>
            <a:ext cx="1828800" cy="325410"/>
          </a:xfrm>
        </p:spPr>
        <p:txBody>
          <a:bodyPr wrap="square">
            <a:spAutoFit/>
          </a:bodyPr>
          <a:lstStyle>
            <a:lvl1pPr marL="0" indent="0">
              <a:spcBef>
                <a:spcPts val="600"/>
              </a:spcBef>
              <a:buNone/>
              <a:defRPr sz="10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Role</a:t>
            </a:r>
            <a:br>
              <a:rPr lang="en-US" dirty="0"/>
            </a:br>
            <a:r>
              <a:rPr lang="en-US" dirty="0"/>
              <a:t>Company</a:t>
            </a:r>
          </a:p>
        </p:txBody>
      </p:sp>
    </p:spTree>
    <p:extLst>
      <p:ext uri="{BB962C8B-B14F-4D97-AF65-F5344CB8AC3E}">
        <p14:creationId xmlns:p14="http://schemas.microsoft.com/office/powerpoint/2010/main" val="2487450006"/>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o alt - light">
    <p:bg>
      <p:bgRef idx="1001">
        <a:schemeClr val="bg1"/>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noChangeAspect="1"/>
          </p:cNvSpPr>
          <p:nvPr>
            <p:ph type="pic" sz="quarter" idx="22" hasCustomPrompt="1"/>
          </p:nvPr>
        </p:nvSpPr>
        <p:spPr>
          <a:xfrm>
            <a:off x="1416614" y="1619814"/>
            <a:ext cx="2799786" cy="2799786"/>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457200"/>
            <a:ext cx="11277600" cy="332399"/>
          </a:xfrm>
        </p:spPr>
        <p:txBody>
          <a:bodyPr wrap="square" lIns="0" tIns="0" rIns="0" bIns="0" anchor="t" anchorCtr="0">
            <a:spAutoFit/>
          </a:bodyPr>
          <a:lstStyle>
            <a:lvl1pPr>
              <a:lnSpc>
                <a:spcPct val="100000"/>
              </a:lnSpc>
              <a:defRPr sz="2400" b="1">
                <a:solidFill>
                  <a:schemeClr val="tx1"/>
                </a:solidFill>
              </a:defRPr>
            </a:lvl1pPr>
          </a:lstStyle>
          <a:p>
            <a:r>
              <a:rPr lang="en-US"/>
              <a:t>Click to edit name</a:t>
            </a:r>
            <a:endParaRPr lang="en-US" dirty="0"/>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tx1"/>
                </a:solidFill>
              </a:defRPr>
            </a:lvl1pPr>
          </a:lstStyle>
          <a:p>
            <a:fld id="{8E8A5000-CFAF-48AA-A1F5-19ACBA8F9248}" type="datetime1">
              <a:rPr lang="en-US" smtClean="0"/>
              <a:t>6/3/2025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tx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tx1"/>
                </a:solidFill>
              </a:defRPr>
            </a:lvl1pPr>
          </a:lstStyle>
          <a:p>
            <a:fld id="{38826FC0-333C-E549-9FA3-0EE43DF298A3}" type="slidenum">
              <a:rPr lang="en-US" smtClean="0"/>
              <a:pPr/>
              <a:t>‹#›</a:t>
            </a:fld>
            <a:endParaRPr lang="en-US" dirty="0"/>
          </a:p>
        </p:txBody>
      </p:sp>
      <p:sp>
        <p:nvSpPr>
          <p:cNvPr id="7" name="Text Placeholder 6">
            <a:extLst>
              <a:ext uri="{FF2B5EF4-FFF2-40B4-BE49-F238E27FC236}">
                <a16:creationId xmlns:a16="http://schemas.microsoft.com/office/drawing/2014/main" id="{5B0658E3-47F0-47B8-654E-15FF9DA1845D}"/>
              </a:ext>
            </a:extLst>
          </p:cNvPr>
          <p:cNvSpPr>
            <a:spLocks noGrp="1"/>
          </p:cNvSpPr>
          <p:nvPr>
            <p:ph type="body" sz="quarter" idx="26" hasCustomPrompt="1"/>
          </p:nvPr>
        </p:nvSpPr>
        <p:spPr>
          <a:xfrm>
            <a:off x="4840598" y="3450611"/>
            <a:ext cx="5014602" cy="249812"/>
          </a:xfrm>
        </p:spPr>
        <p:txBody>
          <a:bodyPr wrap="square">
            <a:spAutoFit/>
          </a:bodyPr>
          <a:lstStyle>
            <a:lvl1pPr marL="0" indent="0">
              <a:buNone/>
              <a:defRPr sz="16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a:t>Name here</a:t>
            </a:r>
          </a:p>
        </p:txBody>
      </p:sp>
      <p:sp>
        <p:nvSpPr>
          <p:cNvPr id="12" name="Text Placeholder 11">
            <a:extLst>
              <a:ext uri="{FF2B5EF4-FFF2-40B4-BE49-F238E27FC236}">
                <a16:creationId xmlns:a16="http://schemas.microsoft.com/office/drawing/2014/main" id="{D5C0BCFD-9ECE-324E-1F65-2552ABC71A31}"/>
              </a:ext>
            </a:extLst>
          </p:cNvPr>
          <p:cNvSpPr>
            <a:spLocks noGrp="1"/>
          </p:cNvSpPr>
          <p:nvPr>
            <p:ph type="body" sz="quarter" idx="27" hasCustomPrompt="1"/>
          </p:nvPr>
        </p:nvSpPr>
        <p:spPr>
          <a:xfrm>
            <a:off x="4840596" y="3033418"/>
            <a:ext cx="6894204" cy="218586"/>
          </a:xfrm>
        </p:spPr>
        <p:txBody>
          <a:bodyPr wrap="square" anchor="b">
            <a:spAutoFit/>
          </a:bodyPr>
          <a:lstStyle>
            <a:lvl1pPr marL="0" indent="0">
              <a:spcBef>
                <a:spcPts val="600"/>
              </a:spcBef>
              <a:buNone/>
              <a:defRPr sz="1400"/>
            </a:lvl1pPr>
            <a:lvl2pPr marL="205867" indent="0">
              <a:spcBef>
                <a:spcPts val="1200"/>
              </a:spcBef>
              <a:buNone/>
              <a:defRPr sz="1200"/>
            </a:lvl2pPr>
            <a:lvl3pPr>
              <a:spcBef>
                <a:spcPts val="1200"/>
              </a:spcBef>
              <a:defRPr sz="1100"/>
            </a:lvl3pPr>
            <a:lvl4pPr>
              <a:spcBef>
                <a:spcPts val="1200"/>
              </a:spcBef>
              <a:defRPr sz="1100"/>
            </a:lvl4pPr>
            <a:lvl5pPr>
              <a:spcBef>
                <a:spcPts val="1200"/>
              </a:spcBef>
              <a:defRPr sz="1100"/>
            </a:lvl5pPr>
          </a:lstStyle>
          <a:p>
            <a:pPr lvl="0"/>
            <a:r>
              <a:rPr lang="en-US" dirty="0"/>
              <a:t>Bio here</a:t>
            </a:r>
          </a:p>
        </p:txBody>
      </p:sp>
      <p:sp>
        <p:nvSpPr>
          <p:cNvPr id="19" name="Text Placeholder 6">
            <a:extLst>
              <a:ext uri="{FF2B5EF4-FFF2-40B4-BE49-F238E27FC236}">
                <a16:creationId xmlns:a16="http://schemas.microsoft.com/office/drawing/2014/main" id="{42B6C9C1-3E19-05D1-F320-DE21BED97E9F}"/>
              </a:ext>
            </a:extLst>
          </p:cNvPr>
          <p:cNvSpPr>
            <a:spLocks noGrp="1"/>
          </p:cNvSpPr>
          <p:nvPr>
            <p:ph type="body" sz="quarter" idx="28" hasCustomPrompt="1"/>
          </p:nvPr>
        </p:nvSpPr>
        <p:spPr>
          <a:xfrm>
            <a:off x="4840597" y="3868550"/>
            <a:ext cx="5014599" cy="187359"/>
          </a:xfrm>
        </p:spPr>
        <p:txBody>
          <a:bodyPr wrap="square">
            <a:spAutoFit/>
          </a:bodyPr>
          <a:lstStyle>
            <a:lvl1pPr marL="0" indent="0">
              <a:lnSpc>
                <a:spcPct val="100000"/>
              </a:lnSpc>
              <a:buNone/>
              <a:defRPr sz="1200">
                <a:solidFill>
                  <a:schemeClr val="accent2"/>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Title here</a:t>
            </a:r>
          </a:p>
        </p:txBody>
      </p:sp>
    </p:spTree>
    <p:extLst>
      <p:ext uri="{BB962C8B-B14F-4D97-AF65-F5344CB8AC3E}">
        <p14:creationId xmlns:p14="http://schemas.microsoft.com/office/powerpoint/2010/main" val="400922335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6F64CC6B-58AB-2FB2-95D1-E562FCA847FE}"/>
              </a:ext>
            </a:extLst>
          </p:cNvPr>
          <p:cNvSpPr>
            <a:spLocks noGrp="1"/>
          </p:cNvSpPr>
          <p:nvPr>
            <p:ph type="pic" sz="quarter" idx="22" hasCustomPrompt="1"/>
          </p:nvPr>
        </p:nvSpPr>
        <p:spPr>
          <a:xfrm>
            <a:off x="0" y="0"/>
            <a:ext cx="12192000" cy="6858000"/>
          </a:xfrm>
          <a:solidFill>
            <a:srgbClr val="ECECEB"/>
          </a:solidFill>
        </p:spPr>
        <p:txBody>
          <a:bodyPr bIns="914400" anchor="ctr">
            <a:normAutofit/>
          </a:bodyPr>
          <a:lstStyle>
            <a:lvl1pPr marL="0" indent="0" algn="ctr">
              <a:buNone/>
              <a:defRPr sz="1200">
                <a:solidFill>
                  <a:schemeClr val="tx1"/>
                </a:solidFill>
              </a:defRPr>
            </a:lvl1pPr>
          </a:lstStyle>
          <a:p>
            <a:r>
              <a:rPr lang="en-US" dirty="0"/>
              <a:t>Click icon, drag, or paste to add picture</a:t>
            </a:r>
          </a:p>
        </p:txBody>
      </p:sp>
      <p:sp>
        <p:nvSpPr>
          <p:cNvPr id="4" name="Title 1">
            <a:extLst>
              <a:ext uri="{FF2B5EF4-FFF2-40B4-BE49-F238E27FC236}">
                <a16:creationId xmlns:a16="http://schemas.microsoft.com/office/drawing/2014/main" id="{C3526BAE-028F-6A4C-BA31-2B52EF0F88B7}"/>
              </a:ext>
            </a:extLst>
          </p:cNvPr>
          <p:cNvSpPr>
            <a:spLocks noGrp="1"/>
          </p:cNvSpPr>
          <p:nvPr>
            <p:ph type="title" hasCustomPrompt="1"/>
          </p:nvPr>
        </p:nvSpPr>
        <p:spPr>
          <a:xfrm>
            <a:off x="457200" y="2685238"/>
            <a:ext cx="7518399" cy="492443"/>
          </a:xfrm>
        </p:spPr>
        <p:txBody>
          <a:bodyPr wrap="square" lIns="0" tIns="0" rIns="0" bIns="0" anchor="ctr" anchorCtr="0">
            <a:spAutoFit/>
          </a:bodyPr>
          <a:lstStyle>
            <a:lvl1pPr>
              <a:lnSpc>
                <a:spcPct val="100000"/>
              </a:lnSpc>
              <a:spcBef>
                <a:spcPts val="1200"/>
              </a:spcBef>
              <a:defRPr sz="3200" b="1">
                <a:solidFill>
                  <a:schemeClr val="bg1"/>
                </a:solidFill>
              </a:defRPr>
            </a:lvl1pPr>
          </a:lstStyle>
          <a:p>
            <a:r>
              <a:rPr lang="en-US" dirty="0"/>
              <a:t>Case study name</a:t>
            </a:r>
          </a:p>
        </p:txBody>
      </p:sp>
      <p:sp>
        <p:nvSpPr>
          <p:cNvPr id="8" name="Date Placeholder 7">
            <a:extLst>
              <a:ext uri="{FF2B5EF4-FFF2-40B4-BE49-F238E27FC236}">
                <a16:creationId xmlns:a16="http://schemas.microsoft.com/office/drawing/2014/main" id="{01B3A7B5-3F56-5DA1-99FC-CF456671A444}"/>
              </a:ext>
            </a:extLst>
          </p:cNvPr>
          <p:cNvSpPr>
            <a:spLocks noGrp="1"/>
          </p:cNvSpPr>
          <p:nvPr>
            <p:ph type="dt" sz="half" idx="23"/>
          </p:nvPr>
        </p:nvSpPr>
        <p:spPr/>
        <p:txBody>
          <a:bodyPr/>
          <a:lstStyle>
            <a:lvl1pPr>
              <a:defRPr>
                <a:solidFill>
                  <a:schemeClr val="bg1"/>
                </a:solidFill>
              </a:defRPr>
            </a:lvl1pPr>
          </a:lstStyle>
          <a:p>
            <a:fld id="{D9C2A5B5-C493-46C7-A150-ADCF0F3EA550}" type="datetime1">
              <a:rPr lang="en-US" smtClean="0"/>
              <a:t>6/3/2025</a:t>
            </a:fld>
            <a:endParaRPr lang="en-US" dirty="0"/>
          </a:p>
        </p:txBody>
      </p:sp>
      <p:sp>
        <p:nvSpPr>
          <p:cNvPr id="9" name="Footer Placeholder 8">
            <a:extLst>
              <a:ext uri="{FF2B5EF4-FFF2-40B4-BE49-F238E27FC236}">
                <a16:creationId xmlns:a16="http://schemas.microsoft.com/office/drawing/2014/main" id="{6CB49AD2-D87C-78C9-F794-7396FF97AA14}"/>
              </a:ext>
            </a:extLst>
          </p:cNvPr>
          <p:cNvSpPr>
            <a:spLocks noGrp="1"/>
          </p:cNvSpPr>
          <p:nvPr>
            <p:ph type="ftr" sz="quarter" idx="24"/>
          </p:nvPr>
        </p:nvSpPr>
        <p:spPr/>
        <p:txBody>
          <a:bodyPr/>
          <a:lstStyle>
            <a:lvl1pPr>
              <a:defRPr>
                <a:solidFill>
                  <a:schemeClr val="bg1"/>
                </a:solidFill>
              </a:defRPr>
            </a:lvl1p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FF59DFAC-5EEF-99F4-32FE-9F2BB1174281}"/>
              </a:ext>
            </a:extLst>
          </p:cNvPr>
          <p:cNvSpPr>
            <a:spLocks noGrp="1"/>
          </p:cNvSpPr>
          <p:nvPr>
            <p:ph type="sldNum" sz="quarter" idx="25"/>
          </p:nvPr>
        </p:nvSpPr>
        <p:spPr/>
        <p:txBody>
          <a:bodyPr/>
          <a:lstStyle>
            <a:lvl1pPr>
              <a:defRPr>
                <a:solidFill>
                  <a:schemeClr val="bg1"/>
                </a:solidFill>
              </a:defRPr>
            </a:lvl1p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69202014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RINT LAYOUT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10479" y="1385366"/>
            <a:ext cx="10171054" cy="4087273"/>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PRINT</a:t>
            </a:r>
            <a:br>
              <a:rPr kumimoji="0" lang="en-US" sz="16600" b="1" i="0" u="none" strike="noStrike" kern="0" cap="none" spc="0" normalizeH="0" baseline="0" noProof="0" dirty="0">
                <a:ln>
                  <a:noFill/>
                </a:ln>
                <a:solidFill>
                  <a:srgbClr val="FFFFFF"/>
                </a:solidFill>
                <a:effectLst/>
                <a:uLnTx/>
                <a:uFillTx/>
              </a:rPr>
            </a:br>
            <a:r>
              <a:rPr kumimoji="0" lang="en-US" sz="16600" b="1" i="0" u="none" strike="noStrike" kern="0" cap="none" spc="0" normalizeH="0" baseline="0" noProof="0" dirty="0">
                <a:ln>
                  <a:noFill/>
                </a:ln>
                <a:solidFill>
                  <a:srgbClr val="FFFFFF"/>
                </a:solidFill>
                <a:effectLst/>
                <a:uLnTx/>
                <a:uFillTx/>
              </a:rPr>
              <a:t>LAYOUTS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432408760"/>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in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8" name="Content Placeholder 4">
            <a:extLst>
              <a:ext uri="{FF2B5EF4-FFF2-40B4-BE49-F238E27FC236}">
                <a16:creationId xmlns:a16="http://schemas.microsoft.com/office/drawing/2014/main" id="{97C8D286-D420-EE2D-6164-1E5FF70C4225}"/>
              </a:ext>
            </a:extLst>
          </p:cNvPr>
          <p:cNvSpPr>
            <a:spLocks noGrp="1"/>
          </p:cNvSpPr>
          <p:nvPr>
            <p:ph sz="quarter" idx="13" hasCustomPrompt="1"/>
          </p:nvPr>
        </p:nvSpPr>
        <p:spPr>
          <a:xfrm>
            <a:off x="457200" y="1447800"/>
            <a:ext cx="112776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72328515-FC2B-A5A7-A51D-AD83EA148662}"/>
              </a:ext>
            </a:extLst>
          </p:cNvPr>
          <p:cNvSpPr>
            <a:spLocks noGrp="1"/>
          </p:cNvSpPr>
          <p:nvPr>
            <p:ph type="dt" sz="half" idx="14"/>
          </p:nvPr>
        </p:nvSpPr>
        <p:spPr/>
        <p:txBody>
          <a:bodyPr/>
          <a:lstStyle/>
          <a:p>
            <a:fld id="{243E7BF8-771B-44E1-8077-3B3D238EA0E8}" type="datetime1">
              <a:rPr lang="en-US" smtClean="0"/>
              <a:t>6/3/2025</a:t>
            </a:fld>
            <a:endParaRPr lang="en-US" dirty="0"/>
          </a:p>
        </p:txBody>
      </p:sp>
      <p:sp>
        <p:nvSpPr>
          <p:cNvPr id="7" name="Footer Placeholder 6">
            <a:extLst>
              <a:ext uri="{FF2B5EF4-FFF2-40B4-BE49-F238E27FC236}">
                <a16:creationId xmlns:a16="http://schemas.microsoft.com/office/drawing/2014/main" id="{8A78C47A-CC18-2B7E-01BA-B71033C96E49}"/>
              </a:ext>
            </a:extLst>
          </p:cNvPr>
          <p:cNvSpPr>
            <a:spLocks noGrp="1"/>
          </p:cNvSpPr>
          <p:nvPr>
            <p:ph type="ftr" sz="quarter" idx="15"/>
          </p:nvPr>
        </p:nvSpPr>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19B43DAB-918E-9FD2-A5E8-F9530136AAE1}"/>
              </a:ext>
            </a:extLst>
          </p:cNvPr>
          <p:cNvSpPr>
            <a:spLocks noGrp="1"/>
          </p:cNvSpPr>
          <p:nvPr>
            <p:ph type="sldNum" sz="quarter" idx="16"/>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30732147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int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6" name="Content Placeholder 4">
            <a:extLst>
              <a:ext uri="{FF2B5EF4-FFF2-40B4-BE49-F238E27FC236}">
                <a16:creationId xmlns:a16="http://schemas.microsoft.com/office/drawing/2014/main" id="{EFB2AB4E-99EA-866B-42DB-AA6B0640E978}"/>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8" name="Date Placeholder 7">
            <a:extLst>
              <a:ext uri="{FF2B5EF4-FFF2-40B4-BE49-F238E27FC236}">
                <a16:creationId xmlns:a16="http://schemas.microsoft.com/office/drawing/2014/main" id="{49FBA165-B4C4-9560-3B73-D4440E1274B4}"/>
              </a:ext>
            </a:extLst>
          </p:cNvPr>
          <p:cNvSpPr>
            <a:spLocks noGrp="1"/>
          </p:cNvSpPr>
          <p:nvPr>
            <p:ph type="dt" sz="half" idx="14"/>
          </p:nvPr>
        </p:nvSpPr>
        <p:spPr/>
        <p:txBody>
          <a:bodyPr/>
          <a:lstStyle/>
          <a:p>
            <a:fld id="{E1B9DF5E-9AD4-4087-B137-32CBE7F264D9}" type="datetime1">
              <a:rPr lang="en-US" smtClean="0"/>
              <a:t>6/3/2025</a:t>
            </a:fld>
            <a:endParaRPr lang="en-US" dirty="0"/>
          </a:p>
        </p:txBody>
      </p:sp>
      <p:sp>
        <p:nvSpPr>
          <p:cNvPr id="9" name="Footer Placeholder 8">
            <a:extLst>
              <a:ext uri="{FF2B5EF4-FFF2-40B4-BE49-F238E27FC236}">
                <a16:creationId xmlns:a16="http://schemas.microsoft.com/office/drawing/2014/main" id="{355393B2-66D7-C532-B4ED-1C7095A892B2}"/>
              </a:ext>
            </a:extLst>
          </p:cNvPr>
          <p:cNvSpPr>
            <a:spLocks noGrp="1"/>
          </p:cNvSpPr>
          <p:nvPr>
            <p:ph type="ftr" sz="quarter" idx="15"/>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3E96471B-AF2B-8429-A5BE-4098F30AC55D}"/>
              </a:ext>
            </a:extLst>
          </p:cNvPr>
          <p:cNvSpPr>
            <a:spLocks noGrp="1"/>
          </p:cNvSpPr>
          <p:nvPr>
            <p:ph type="sldNum" sz="quarter" idx="16"/>
          </p:nvPr>
        </p:nvSpPr>
        <p:spPr/>
        <p:txBody>
          <a:bodyPr/>
          <a:lstStyle/>
          <a:p>
            <a:fld id="{38826FC0-333C-E549-9FA3-0EE43DF298A3}" type="slidenum">
              <a:rPr lang="en-US" smtClean="0"/>
              <a:pPr/>
              <a:t>‹#›</a:t>
            </a:fld>
            <a:endParaRPr lang="en-US" dirty="0"/>
          </a:p>
        </p:txBody>
      </p:sp>
      <p:sp>
        <p:nvSpPr>
          <p:cNvPr id="11" name="Picture Placeholder 6">
            <a:extLst>
              <a:ext uri="{FF2B5EF4-FFF2-40B4-BE49-F238E27FC236}">
                <a16:creationId xmlns:a16="http://schemas.microsoft.com/office/drawing/2014/main" id="{FF811353-C714-762F-1AAE-32044BE7B552}"/>
              </a:ext>
            </a:extLst>
          </p:cNvPr>
          <p:cNvSpPr>
            <a:spLocks noGrp="1" noChangeAspect="1"/>
          </p:cNvSpPr>
          <p:nvPr>
            <p:ph type="pic" sz="quarter" idx="22" hasCustomPrompt="1"/>
          </p:nvPr>
        </p:nvSpPr>
        <p:spPr>
          <a:xfrm>
            <a:off x="8305800" y="1447800"/>
            <a:ext cx="3429000" cy="4716463"/>
          </a:xfrm>
          <a:solidFill>
            <a:srgbClr val="ECECEB"/>
          </a:solidFill>
        </p:spPr>
        <p:txBody>
          <a:bodyPr bIns="914400" anchor="ctr">
            <a:normAutofit/>
          </a:bodyPr>
          <a:lstStyle>
            <a:lvl1pPr marL="0" indent="0" algn="ctr">
              <a:buNone/>
              <a:defRPr sz="1100">
                <a:solidFill>
                  <a:schemeClr val="tx1"/>
                </a:solidFill>
              </a:defRPr>
            </a:lvl1pPr>
          </a:lstStyle>
          <a:p>
            <a:r>
              <a:rPr lang="en-US" dirty="0"/>
              <a:t>Click icon, drag, or paste to add picture</a:t>
            </a:r>
          </a:p>
        </p:txBody>
      </p:sp>
    </p:spTree>
    <p:extLst>
      <p:ext uri="{BB962C8B-B14F-4D97-AF65-F5344CB8AC3E}">
        <p14:creationId xmlns:p14="http://schemas.microsoft.com/office/powerpoint/2010/main" val="33488216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int layou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9" name="Content Placeholder 11">
            <a:extLst>
              <a:ext uri="{FF2B5EF4-FFF2-40B4-BE49-F238E27FC236}">
                <a16:creationId xmlns:a16="http://schemas.microsoft.com/office/drawing/2014/main" id="{259B0F51-32FC-A168-2D3A-C5941F904A9A}"/>
              </a:ext>
            </a:extLst>
          </p:cNvPr>
          <p:cNvSpPr>
            <a:spLocks noGrp="1"/>
          </p:cNvSpPr>
          <p:nvPr>
            <p:ph sz="quarter" idx="15" hasCustomPrompt="1"/>
          </p:nvPr>
        </p:nvSpPr>
        <p:spPr>
          <a:xfrm>
            <a:off x="8305800" y="1447800"/>
            <a:ext cx="3429000" cy="4716463"/>
          </a:xfrm>
          <a:noFill/>
        </p:spPr>
        <p:txBody>
          <a:bodyPr bIns="1280160" anchor="ctr" anchorCtr="0"/>
          <a:lstStyle>
            <a:lvl1pPr marL="0" indent="0" algn="ctr">
              <a:buNone/>
              <a:defRPr sz="1100">
                <a:solidFill>
                  <a:schemeClr val="tx1"/>
                </a:solidFill>
              </a:defRPr>
            </a:lvl1pPr>
          </a:lstStyle>
          <a:p>
            <a:pPr lvl="0"/>
            <a:r>
              <a:rPr lang="en-US" dirty="0"/>
              <a:t>Click to add content</a:t>
            </a:r>
          </a:p>
        </p:txBody>
      </p:sp>
      <p:sp>
        <p:nvSpPr>
          <p:cNvPr id="6" name="Content Placeholder 4">
            <a:extLst>
              <a:ext uri="{FF2B5EF4-FFF2-40B4-BE49-F238E27FC236}">
                <a16:creationId xmlns:a16="http://schemas.microsoft.com/office/drawing/2014/main" id="{E6871F2F-0300-3464-E2A2-7AF48ACCDA0E}"/>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n-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latin typeface="+mn-lt"/>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latin typeface="+mn-lt"/>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latin typeface="+mn-lt"/>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7" name="Date Placeholder 6">
            <a:extLst>
              <a:ext uri="{FF2B5EF4-FFF2-40B4-BE49-F238E27FC236}">
                <a16:creationId xmlns:a16="http://schemas.microsoft.com/office/drawing/2014/main" id="{E7F5A834-2BF7-D718-8760-B751F1362C5B}"/>
              </a:ext>
            </a:extLst>
          </p:cNvPr>
          <p:cNvSpPr>
            <a:spLocks noGrp="1"/>
          </p:cNvSpPr>
          <p:nvPr>
            <p:ph type="dt" sz="half" idx="16"/>
          </p:nvPr>
        </p:nvSpPr>
        <p:spPr/>
        <p:txBody>
          <a:bodyPr/>
          <a:lstStyle/>
          <a:p>
            <a:fld id="{8B3334DE-0309-4316-9524-1C880826860D}" type="datetime1">
              <a:rPr lang="en-US" smtClean="0"/>
              <a:t>6/3/2025</a:t>
            </a:fld>
            <a:endParaRPr lang="en-US" dirty="0"/>
          </a:p>
        </p:txBody>
      </p:sp>
      <p:sp>
        <p:nvSpPr>
          <p:cNvPr id="8" name="Footer Placeholder 7">
            <a:extLst>
              <a:ext uri="{FF2B5EF4-FFF2-40B4-BE49-F238E27FC236}">
                <a16:creationId xmlns:a16="http://schemas.microsoft.com/office/drawing/2014/main" id="{BAD15E00-493E-DA78-52D5-886D4490A1D0}"/>
              </a:ext>
            </a:extLst>
          </p:cNvPr>
          <p:cNvSpPr>
            <a:spLocks noGrp="1"/>
          </p:cNvSpPr>
          <p:nvPr>
            <p:ph type="ftr" sz="quarter" idx="17"/>
          </p:nvPr>
        </p:nvSpPr>
        <p:spPr/>
        <p:txBody>
          <a:bodyPr/>
          <a:lstStyle/>
          <a:p>
            <a:r>
              <a:rPr lang="en-US"/>
              <a:t>© 2025–2027 Cognizant | Private</a:t>
            </a:r>
            <a:endParaRPr lang="en-US" dirty="0"/>
          </a:p>
        </p:txBody>
      </p:sp>
      <p:sp>
        <p:nvSpPr>
          <p:cNvPr id="10" name="Slide Number Placeholder 9">
            <a:extLst>
              <a:ext uri="{FF2B5EF4-FFF2-40B4-BE49-F238E27FC236}">
                <a16:creationId xmlns:a16="http://schemas.microsoft.com/office/drawing/2014/main" id="{A2550889-1E0E-444C-2EB8-5E1C1E1649C8}"/>
              </a:ext>
            </a:extLst>
          </p:cNvPr>
          <p:cNvSpPr>
            <a:spLocks noGrp="1"/>
          </p:cNvSpPr>
          <p:nvPr>
            <p:ph type="sldNum" sz="quarter" idx="18"/>
          </p:nvPr>
        </p:nvSpPr>
        <p:spPr/>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23115340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int layou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D29CC-5BBF-E264-6E6C-26877D619090}"/>
              </a:ext>
            </a:extLst>
          </p:cNvPr>
          <p:cNvSpPr>
            <a:spLocks noGrp="1"/>
          </p:cNvSpPr>
          <p:nvPr>
            <p:ph type="title" hasCustomPrompt="1"/>
          </p:nvPr>
        </p:nvSpPr>
        <p:spPr>
          <a:xfrm>
            <a:off x="457200" y="457200"/>
            <a:ext cx="11277600" cy="332399"/>
          </a:xfrm>
        </p:spPr>
        <p:txBody>
          <a:bodyPr>
            <a:spAutoFit/>
          </a:bodyPr>
          <a:lstStyle>
            <a:lvl1pPr>
              <a:defRPr sz="2400">
                <a:solidFill>
                  <a:schemeClr val="accent1"/>
                </a:solidFill>
              </a:defRPr>
            </a:lvl1pPr>
          </a:lstStyle>
          <a:p>
            <a:r>
              <a:rPr lang="en-US" dirty="0"/>
              <a:t>Click to edit title</a:t>
            </a:r>
          </a:p>
        </p:txBody>
      </p:sp>
      <p:sp>
        <p:nvSpPr>
          <p:cNvPr id="7" name="Text Placeholder 9">
            <a:extLst>
              <a:ext uri="{FF2B5EF4-FFF2-40B4-BE49-F238E27FC236}">
                <a16:creationId xmlns:a16="http://schemas.microsoft.com/office/drawing/2014/main" id="{A497A1BE-986B-0BD6-76A5-85ABDFBA41E0}"/>
              </a:ext>
            </a:extLst>
          </p:cNvPr>
          <p:cNvSpPr>
            <a:spLocks noGrp="1"/>
          </p:cNvSpPr>
          <p:nvPr>
            <p:ph type="body" sz="quarter" idx="16" hasCustomPrompt="1"/>
          </p:nvPr>
        </p:nvSpPr>
        <p:spPr>
          <a:xfrm>
            <a:off x="8446381" y="2016681"/>
            <a:ext cx="3291841" cy="337080"/>
          </a:xfrm>
          <a:noFill/>
        </p:spPr>
        <p:txBody>
          <a:bodyPr wrap="square" lIns="0" tIns="0" rIns="0" bIns="0">
            <a:spAutoFit/>
          </a:bodyPr>
          <a:lstStyle>
            <a:lvl1pPr marL="0" indent="0">
              <a:lnSpc>
                <a:spcPct val="110000"/>
              </a:lnSpc>
              <a:spcBef>
                <a:spcPts val="1200"/>
              </a:spcBef>
              <a:buNone/>
              <a:defRPr sz="1100">
                <a:solidFill>
                  <a:schemeClr val="accent1"/>
                </a:solidFill>
              </a:defRPr>
            </a:lvl1pPr>
            <a:lvl2pPr marL="12700" marR="0" indent="0" algn="l" defTabSz="914171" rtl="0" eaLnBrk="1" fontAlgn="auto" latinLnBrk="0" hangingPunct="1">
              <a:lnSpc>
                <a:spcPct val="110000"/>
              </a:lnSpc>
              <a:spcBef>
                <a:spcPts val="1200"/>
              </a:spcBef>
              <a:spcAft>
                <a:spcPts val="1200"/>
              </a:spcAft>
              <a:buClr>
                <a:schemeClr val="accent1"/>
              </a:buClr>
              <a:buSzTx/>
              <a:buFont typeface="Arial" panose="020B0604020202020204" pitchFamily="34" charset="0"/>
              <a:buNone/>
              <a:tabLst/>
              <a:defRPr sz="900" i="1">
                <a:solidFill>
                  <a:schemeClr val="tx2"/>
                </a:solidFill>
              </a:defRPr>
            </a:lvl2pPr>
            <a:lvl3pPr marL="9525" indent="619125">
              <a:buFontTx/>
              <a:buNone/>
              <a:tabLst/>
              <a:defRPr sz="900"/>
            </a:lvl3pPr>
          </a:lstStyle>
          <a:p>
            <a:pPr lvl="0"/>
            <a:r>
              <a:rPr lang="en-US" dirty="0"/>
              <a:t>Click to edit text</a:t>
            </a:r>
          </a:p>
          <a:p>
            <a:pPr marL="12700" marR="0" lvl="1" indent="0" algn="l" defTabSz="914171" rtl="0" eaLnBrk="1" fontAlgn="auto" latinLnBrk="0" hangingPunct="1">
              <a:lnSpc>
                <a:spcPct val="120000"/>
              </a:lnSpc>
              <a:spcBef>
                <a:spcPts val="0"/>
              </a:spcBef>
              <a:spcAft>
                <a:spcPts val="1200"/>
              </a:spcAft>
              <a:buClr>
                <a:schemeClr val="accent1"/>
              </a:buClr>
              <a:buSzTx/>
              <a:buFont typeface="Arial" panose="020B0604020202020204" pitchFamily="34" charset="0"/>
              <a:buNone/>
              <a:tabLst/>
              <a:defRPr/>
            </a:pPr>
            <a:r>
              <a:rPr lang="en-US" dirty="0"/>
              <a:t>Click to edit text</a:t>
            </a:r>
          </a:p>
        </p:txBody>
      </p:sp>
      <p:cxnSp>
        <p:nvCxnSpPr>
          <p:cNvPr id="8" name="Straight Connector 7">
            <a:extLst>
              <a:ext uri="{FF2B5EF4-FFF2-40B4-BE49-F238E27FC236}">
                <a16:creationId xmlns:a16="http://schemas.microsoft.com/office/drawing/2014/main" id="{6CF16D66-A061-BB80-4196-FA88563E9FC5}"/>
              </a:ext>
            </a:extLst>
          </p:cNvPr>
          <p:cNvCxnSpPr>
            <a:cxnSpLocks noChangeAspect="1"/>
          </p:cNvCxnSpPr>
          <p:nvPr userDrawn="1"/>
        </p:nvCxnSpPr>
        <p:spPr>
          <a:xfrm>
            <a:off x="8446383" y="1455541"/>
            <a:ext cx="3154680" cy="0"/>
          </a:xfrm>
          <a:prstGeom prst="line">
            <a:avLst/>
          </a:prstGeom>
          <a:ln w="12700" cap="sq">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Content Placeholder 4">
            <a:extLst>
              <a:ext uri="{FF2B5EF4-FFF2-40B4-BE49-F238E27FC236}">
                <a16:creationId xmlns:a16="http://schemas.microsoft.com/office/drawing/2014/main" id="{443B4273-80BC-4D4B-45D3-71EA235891DD}"/>
              </a:ext>
            </a:extLst>
          </p:cNvPr>
          <p:cNvSpPr>
            <a:spLocks noGrp="1"/>
          </p:cNvSpPr>
          <p:nvPr>
            <p:ph sz="quarter" idx="13" hasCustomPrompt="1"/>
          </p:nvPr>
        </p:nvSpPr>
        <p:spPr>
          <a:xfrm>
            <a:off x="457200" y="1447800"/>
            <a:ext cx="7518400" cy="4716463"/>
          </a:xfrm>
        </p:spPr>
        <p:txBody>
          <a:bodyPr rIns="0" numCol="3" spcCol="365760"/>
          <a:lstStyle>
            <a:lvl1pPr marL="0" indent="0">
              <a:lnSpc>
                <a:spcPct val="110000"/>
              </a:lnSpc>
              <a:spcBef>
                <a:spcPts val="600"/>
              </a:spcBef>
              <a:spcAft>
                <a:spcPts val="0"/>
              </a:spcAft>
              <a:buClrTx/>
              <a:buFont typeface="Arial" panose="020B0604020202020204" pitchFamily="34" charset="0"/>
              <a:buNone/>
              <a:defRPr sz="1000" b="0" cap="none" spc="0" baseline="0">
                <a:solidFill>
                  <a:schemeClr val="tx2"/>
                </a:solidFill>
                <a:latin typeface="+mj-lt"/>
              </a:defRPr>
            </a:lvl1pPr>
            <a:lvl2pPr marL="234950" indent="-112713">
              <a:lnSpc>
                <a:spcPct val="110000"/>
              </a:lnSpc>
              <a:spcBef>
                <a:spcPts val="600"/>
              </a:spcBef>
              <a:spcAft>
                <a:spcPts val="0"/>
              </a:spcAft>
              <a:buClrTx/>
              <a:buSzPct val="100000"/>
              <a:buFont typeface="Arial" panose="020B0604020202020204" pitchFamily="34" charset="0"/>
              <a:buChar char="•"/>
              <a:tabLst/>
              <a:defRPr sz="900">
                <a:solidFill>
                  <a:schemeClr val="tx2"/>
                </a:solidFill>
              </a:defRPr>
            </a:lvl2pPr>
            <a:lvl3pPr marL="0" indent="0">
              <a:lnSpc>
                <a:spcPct val="100000"/>
              </a:lnSpc>
              <a:spcBef>
                <a:spcPts val="1200"/>
              </a:spcBef>
              <a:spcAft>
                <a:spcPts val="0"/>
              </a:spcAft>
              <a:buClrTx/>
              <a:buSzPct val="90000"/>
              <a:buFont typeface="Arial" panose="020B0604020202020204" pitchFamily="34" charset="0"/>
              <a:buNone/>
              <a:tabLst/>
              <a:defRPr sz="1000" b="1" cap="none" spc="0" baseline="0">
                <a:solidFill>
                  <a:schemeClr val="accent2"/>
                </a:solidFill>
              </a:defRPr>
            </a:lvl3pPr>
            <a:lvl4pPr marL="458788" indent="-109538">
              <a:lnSpc>
                <a:spcPct val="110000"/>
              </a:lnSpc>
              <a:spcAft>
                <a:spcPts val="1200"/>
              </a:spcAft>
              <a:buClrTx/>
              <a:buSzPct val="90000"/>
              <a:buFont typeface="Arial" panose="020B0604020202020204" pitchFamily="34" charset="0"/>
              <a:buChar char="-"/>
              <a:tabLst/>
              <a:defRPr sz="800">
                <a:solidFill>
                  <a:schemeClr val="tx2"/>
                </a:solidFill>
              </a:defRPr>
            </a:lvl4pPr>
            <a:lvl5pPr marL="688975" indent="-109538">
              <a:lnSpc>
                <a:spcPct val="120000"/>
              </a:lnSpc>
              <a:spcAft>
                <a:spcPts val="1200"/>
              </a:spcAft>
              <a:buClrTx/>
              <a:buSzPct val="90000"/>
              <a:buFont typeface="Arial" panose="020B0604020202020204" pitchFamily="34" charset="0"/>
              <a:buChar char="-"/>
              <a:tabLst/>
              <a:defRPr sz="600">
                <a:solidFill>
                  <a:schemeClr val="tx2"/>
                </a:solidFill>
              </a:defRPr>
            </a:lvl5pPr>
          </a:lstStyle>
          <a:p>
            <a:pPr lvl="0"/>
            <a:r>
              <a:rPr lang="en-US" dirty="0"/>
              <a:t>Avoid bullets as a general rule</a:t>
            </a:r>
          </a:p>
          <a:p>
            <a:pPr lvl="1"/>
            <a:r>
              <a:rPr lang="en-US" dirty="0"/>
              <a:t>Second level (bullets)</a:t>
            </a:r>
          </a:p>
          <a:p>
            <a:pPr lvl="2"/>
            <a:r>
              <a:rPr lang="en-US" dirty="0"/>
              <a:t>Third level (subhead)</a:t>
            </a:r>
          </a:p>
          <a:p>
            <a:pPr lvl="3"/>
            <a:r>
              <a:rPr lang="en-US" dirty="0"/>
              <a:t>Fourth level</a:t>
            </a:r>
          </a:p>
        </p:txBody>
      </p:sp>
      <p:sp>
        <p:nvSpPr>
          <p:cNvPr id="6" name="Date Placeholder 5">
            <a:extLst>
              <a:ext uri="{FF2B5EF4-FFF2-40B4-BE49-F238E27FC236}">
                <a16:creationId xmlns:a16="http://schemas.microsoft.com/office/drawing/2014/main" id="{A8D18051-2FD4-FBBA-DF0A-5AA5724D4CED}"/>
              </a:ext>
            </a:extLst>
          </p:cNvPr>
          <p:cNvSpPr>
            <a:spLocks noGrp="1"/>
          </p:cNvSpPr>
          <p:nvPr>
            <p:ph type="dt" sz="half" idx="17"/>
          </p:nvPr>
        </p:nvSpPr>
        <p:spPr/>
        <p:txBody>
          <a:bodyPr/>
          <a:lstStyle/>
          <a:p>
            <a:fld id="{D83E5922-6737-4E14-A9A5-0383F4604B00}" type="datetime1">
              <a:rPr lang="en-US" smtClean="0"/>
              <a:t>6/3/2025</a:t>
            </a:fld>
            <a:endParaRPr lang="en-US" dirty="0"/>
          </a:p>
        </p:txBody>
      </p:sp>
      <p:sp>
        <p:nvSpPr>
          <p:cNvPr id="9" name="Footer Placeholder 8">
            <a:extLst>
              <a:ext uri="{FF2B5EF4-FFF2-40B4-BE49-F238E27FC236}">
                <a16:creationId xmlns:a16="http://schemas.microsoft.com/office/drawing/2014/main" id="{2674FFEF-C1C1-A6A5-579D-03460B4B7B4E}"/>
              </a:ext>
            </a:extLst>
          </p:cNvPr>
          <p:cNvSpPr>
            <a:spLocks noGrp="1"/>
          </p:cNvSpPr>
          <p:nvPr>
            <p:ph type="ftr" sz="quarter" idx="18"/>
          </p:nvPr>
        </p:nvSpPr>
        <p:spPr/>
        <p:txBody>
          <a:bodyPr/>
          <a:lstStyle/>
          <a:p>
            <a:r>
              <a:rPr lang="en-US"/>
              <a:t>© 2025–2027 Cognizant | Private</a:t>
            </a:r>
            <a:endParaRPr lang="en-US" dirty="0"/>
          </a:p>
        </p:txBody>
      </p:sp>
      <p:sp>
        <p:nvSpPr>
          <p:cNvPr id="11" name="Slide Number Placeholder 10">
            <a:extLst>
              <a:ext uri="{FF2B5EF4-FFF2-40B4-BE49-F238E27FC236}">
                <a16:creationId xmlns:a16="http://schemas.microsoft.com/office/drawing/2014/main" id="{83CD4671-5EA7-FBFD-25EC-C2EB1310BC27}"/>
              </a:ext>
            </a:extLst>
          </p:cNvPr>
          <p:cNvSpPr>
            <a:spLocks noGrp="1"/>
          </p:cNvSpPr>
          <p:nvPr>
            <p:ph type="sldNum" sz="quarter" idx="19"/>
          </p:nvPr>
        </p:nvSpPr>
        <p:spPr/>
        <p:txBody>
          <a:bodyPr/>
          <a:lstStyle/>
          <a:p>
            <a:fld id="{38826FC0-333C-E549-9FA3-0EE43DF298A3}" type="slidenum">
              <a:rPr lang="en-US" smtClean="0"/>
              <a:pPr/>
              <a:t>‹#›</a:t>
            </a:fld>
            <a:endParaRPr lang="en-US" dirty="0"/>
          </a:p>
        </p:txBody>
      </p:sp>
      <p:sp>
        <p:nvSpPr>
          <p:cNvPr id="16" name="Freeform 15">
            <a:extLst>
              <a:ext uri="{FF2B5EF4-FFF2-40B4-BE49-F238E27FC236}">
                <a16:creationId xmlns:a16="http://schemas.microsoft.com/office/drawing/2014/main" id="{B4239B95-1BE5-65A8-8088-4245AFE6DC2A}"/>
              </a:ext>
            </a:extLst>
          </p:cNvPr>
          <p:cNvSpPr>
            <a:spLocks noChangeAspect="1"/>
          </p:cNvSpPr>
          <p:nvPr userDrawn="1"/>
        </p:nvSpPr>
        <p:spPr>
          <a:xfrm>
            <a:off x="8450629" y="1583574"/>
            <a:ext cx="292608" cy="297056"/>
          </a:xfrm>
          <a:custGeom>
            <a:avLst/>
            <a:gdLst>
              <a:gd name="connsiteX0" fmla="*/ 305136 w 336446"/>
              <a:gd name="connsiteY0" fmla="*/ 0 h 341560"/>
              <a:gd name="connsiteX1" fmla="*/ 336446 w 336446"/>
              <a:gd name="connsiteY1" fmla="*/ 49811 h 341560"/>
              <a:gd name="connsiteX2" fmla="*/ 278808 w 336446"/>
              <a:gd name="connsiteY2" fmla="*/ 98554 h 341560"/>
              <a:gd name="connsiteX3" fmla="*/ 258172 w 336446"/>
              <a:gd name="connsiteY3" fmla="*/ 192839 h 341560"/>
              <a:gd name="connsiteX4" fmla="*/ 325061 w 336446"/>
              <a:gd name="connsiteY4" fmla="*/ 192839 h 341560"/>
              <a:gd name="connsiteX5" fmla="*/ 325061 w 336446"/>
              <a:gd name="connsiteY5" fmla="*/ 341560 h 341560"/>
              <a:gd name="connsiteX6" fmla="*/ 187725 w 336446"/>
              <a:gd name="connsiteY6" fmla="*/ 341560 h 341560"/>
              <a:gd name="connsiteX7" fmla="*/ 187725 w 336446"/>
              <a:gd name="connsiteY7" fmla="*/ 224149 h 341560"/>
              <a:gd name="connsiteX8" fmla="*/ 210495 w 336446"/>
              <a:gd name="connsiteY8" fmla="*/ 86101 h 341560"/>
              <a:gd name="connsiteX9" fmla="*/ 305136 w 336446"/>
              <a:gd name="connsiteY9" fmla="*/ 0 h 341560"/>
              <a:gd name="connsiteX10" fmla="*/ 117411 w 336446"/>
              <a:gd name="connsiteY10" fmla="*/ 0 h 341560"/>
              <a:gd name="connsiteX11" fmla="*/ 148721 w 336446"/>
              <a:gd name="connsiteY11" fmla="*/ 49811 h 341560"/>
              <a:gd name="connsiteX12" fmla="*/ 91083 w 336446"/>
              <a:gd name="connsiteY12" fmla="*/ 98554 h 341560"/>
              <a:gd name="connsiteX13" fmla="*/ 70447 w 336446"/>
              <a:gd name="connsiteY13" fmla="*/ 192839 h 341560"/>
              <a:gd name="connsiteX14" fmla="*/ 137336 w 336446"/>
              <a:gd name="connsiteY14" fmla="*/ 192839 h 341560"/>
              <a:gd name="connsiteX15" fmla="*/ 137336 w 336446"/>
              <a:gd name="connsiteY15" fmla="*/ 341560 h 341560"/>
              <a:gd name="connsiteX16" fmla="*/ 0 w 336446"/>
              <a:gd name="connsiteY16" fmla="*/ 341560 h 341560"/>
              <a:gd name="connsiteX17" fmla="*/ 0 w 336446"/>
              <a:gd name="connsiteY17" fmla="*/ 224149 h 341560"/>
              <a:gd name="connsiteX18" fmla="*/ 22770 w 336446"/>
              <a:gd name="connsiteY18" fmla="*/ 86101 h 341560"/>
              <a:gd name="connsiteX19" fmla="*/ 117411 w 336446"/>
              <a:gd name="connsiteY19" fmla="*/ 0 h 34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46" h="341560">
                <a:moveTo>
                  <a:pt x="305136" y="0"/>
                </a:moveTo>
                <a:lnTo>
                  <a:pt x="336446" y="49811"/>
                </a:lnTo>
                <a:cubicBezTo>
                  <a:pt x="310354" y="60722"/>
                  <a:pt x="291142" y="76969"/>
                  <a:pt x="278808" y="98554"/>
                </a:cubicBezTo>
                <a:cubicBezTo>
                  <a:pt x="266473" y="120139"/>
                  <a:pt x="259595" y="151567"/>
                  <a:pt x="258172" y="192839"/>
                </a:cubicBezTo>
                <a:lnTo>
                  <a:pt x="325061" y="192839"/>
                </a:lnTo>
                <a:lnTo>
                  <a:pt x="325061" y="341560"/>
                </a:lnTo>
                <a:lnTo>
                  <a:pt x="187725" y="341560"/>
                </a:lnTo>
                <a:lnTo>
                  <a:pt x="187725" y="224149"/>
                </a:lnTo>
                <a:cubicBezTo>
                  <a:pt x="187725" y="160581"/>
                  <a:pt x="195315" y="114565"/>
                  <a:pt x="210495" y="86101"/>
                </a:cubicBezTo>
                <a:cubicBezTo>
                  <a:pt x="230420" y="48150"/>
                  <a:pt x="261967" y="19450"/>
                  <a:pt x="305136" y="0"/>
                </a:cubicBezTo>
                <a:close/>
                <a:moveTo>
                  <a:pt x="117411" y="0"/>
                </a:moveTo>
                <a:lnTo>
                  <a:pt x="148721" y="49811"/>
                </a:lnTo>
                <a:cubicBezTo>
                  <a:pt x="122629" y="60722"/>
                  <a:pt x="103417" y="76969"/>
                  <a:pt x="91083" y="98554"/>
                </a:cubicBezTo>
                <a:cubicBezTo>
                  <a:pt x="78748" y="120139"/>
                  <a:pt x="71870" y="151567"/>
                  <a:pt x="70447" y="192839"/>
                </a:cubicBezTo>
                <a:lnTo>
                  <a:pt x="137336" y="192839"/>
                </a:lnTo>
                <a:lnTo>
                  <a:pt x="137336" y="341560"/>
                </a:lnTo>
                <a:lnTo>
                  <a:pt x="0" y="341560"/>
                </a:lnTo>
                <a:lnTo>
                  <a:pt x="0" y="224149"/>
                </a:lnTo>
                <a:cubicBezTo>
                  <a:pt x="0" y="160581"/>
                  <a:pt x="7590" y="114565"/>
                  <a:pt x="22770" y="86101"/>
                </a:cubicBezTo>
                <a:cubicBezTo>
                  <a:pt x="42695" y="48150"/>
                  <a:pt x="74242" y="19450"/>
                  <a:pt x="117411"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646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O NOT USE">
    <p:bg>
      <p:bgPr>
        <a:solidFill>
          <a:srgbClr val="B81F2D"/>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3BE4D0-FD2D-17A7-0CB5-5D6CBED1C32D}"/>
              </a:ext>
            </a:extLst>
          </p:cNvPr>
          <p:cNvSpPr txBox="1"/>
          <p:nvPr/>
        </p:nvSpPr>
        <p:spPr>
          <a:xfrm>
            <a:off x="1581464" y="662092"/>
            <a:ext cx="9029075" cy="5533823"/>
          </a:xfrm>
          <a:prstGeom prst="rect">
            <a:avLst/>
          </a:prstGeom>
          <a:noFill/>
        </p:spPr>
        <p:txBody>
          <a:bodyPr wrap="none" lIns="0" tIns="0" rIns="0" bIns="0" rtlCol="0" anchor="ctr">
            <a:spAutoFit/>
          </a:bodyPr>
          <a:lstStyle/>
          <a:p>
            <a:pPr algn="ctr">
              <a:lnSpc>
                <a:spcPct val="80000"/>
              </a:lnSpc>
              <a:spcAft>
                <a:spcPts val="1200"/>
              </a:spcAft>
            </a:pPr>
            <a:r>
              <a:rPr lang="en-US" sz="9600" b="1" dirty="0">
                <a:solidFill>
                  <a:schemeClr val="bg1"/>
                </a:solidFill>
              </a:rPr>
              <a:t>DO NOT USE </a:t>
            </a:r>
            <a:br>
              <a:rPr lang="en-US" sz="9600" b="1" dirty="0">
                <a:solidFill>
                  <a:schemeClr val="bg1"/>
                </a:solidFill>
              </a:rPr>
            </a:br>
            <a:r>
              <a:rPr lang="en-US" sz="9600" b="1" dirty="0">
                <a:solidFill>
                  <a:schemeClr val="bg1"/>
                </a:solidFill>
              </a:rPr>
              <a:t>ANY LAYOUTS </a:t>
            </a:r>
            <a:br>
              <a:rPr lang="en-US" sz="9600" b="1" dirty="0">
                <a:solidFill>
                  <a:schemeClr val="bg1"/>
                </a:solidFill>
              </a:rPr>
            </a:br>
            <a:r>
              <a:rPr lang="en-US" sz="9600" b="1" dirty="0">
                <a:solidFill>
                  <a:schemeClr val="bg1"/>
                </a:solidFill>
              </a:rPr>
              <a:t>BEYOND </a:t>
            </a:r>
            <a:br>
              <a:rPr lang="en-US" sz="9600" b="1" dirty="0">
                <a:solidFill>
                  <a:schemeClr val="bg1"/>
                </a:solidFill>
              </a:rPr>
            </a:br>
            <a:r>
              <a:rPr lang="en-US" sz="9600" b="1" dirty="0">
                <a:solidFill>
                  <a:schemeClr val="bg1"/>
                </a:solidFill>
              </a:rPr>
              <a:t>THIS POINT</a:t>
            </a:r>
          </a:p>
          <a:p>
            <a:pPr algn="ctr">
              <a:lnSpc>
                <a:spcPct val="90000"/>
              </a:lnSpc>
              <a:spcAft>
                <a:spcPts val="2400"/>
              </a:spcAft>
            </a:pPr>
            <a:r>
              <a:rPr lang="en-US" sz="3600" b="0" i="1" dirty="0">
                <a:solidFill>
                  <a:schemeClr val="bg1"/>
                </a:solidFill>
              </a:rPr>
              <a:t>They are not a part of the official template</a:t>
            </a:r>
          </a:p>
        </p:txBody>
      </p:sp>
    </p:spTree>
    <p:extLst>
      <p:ext uri="{BB962C8B-B14F-4D97-AF65-F5344CB8AC3E}">
        <p14:creationId xmlns:p14="http://schemas.microsoft.com/office/powerpoint/2010/main" val="1199188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S">
    <p:bg>
      <p:bgPr>
        <a:solidFill>
          <a:schemeClr val="accent6">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6FD177-B563-EFF3-1BBA-DFAD35B66ED2}"/>
              </a:ext>
            </a:extLst>
          </p:cNvPr>
          <p:cNvSpPr txBox="1"/>
          <p:nvPr/>
        </p:nvSpPr>
        <p:spPr>
          <a:xfrm>
            <a:off x="1068183" y="2407183"/>
            <a:ext cx="10055638" cy="2043636"/>
          </a:xfrm>
          <a:prstGeom prst="rect">
            <a:avLst/>
          </a:prstGeom>
          <a:noFill/>
        </p:spPr>
        <p:txBody>
          <a:bodyPr wrap="none" lIns="0" tIns="0" rIns="0" bIns="0" rtlCol="0" anchor="ctr">
            <a:spAutoFit/>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6600" b="1" i="0" u="none" strike="noStrike" kern="0" cap="none" spc="0" normalizeH="0" baseline="0" noProof="0" dirty="0">
                <a:ln>
                  <a:noFill/>
                </a:ln>
                <a:solidFill>
                  <a:srgbClr val="FFFFFF"/>
                </a:solidFill>
                <a:effectLst/>
                <a:uLnTx/>
                <a:uFillTx/>
              </a:rPr>
              <a:t>DIVIDERS</a:t>
            </a:r>
            <a:endParaRPr kumimoji="0" lang="en-US" sz="7200" b="0" i="1"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740007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1 - gradient 1">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D76384-5270-C4A7-D992-81F8ADBA5582}"/>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ED23DD35-F8AD-429C-B3C1-6AFB057088C6}" type="datetime1">
              <a:rPr lang="en-US" smtClean="0"/>
              <a:t>6/3/2025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19955793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1 - gradient 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EED6A89-35BA-3F8A-D8BB-D4E661AF1A89}"/>
              </a:ext>
            </a:extLst>
          </p:cNvPr>
          <p:cNvPicPr>
            <a:picLocks noChangeAspect="1"/>
          </p:cNvPicPr>
          <p:nvPr/>
        </p:nvPicPr>
        <p:blipFill>
          <a:blip r:embed="rId2"/>
          <a:stretch>
            <a:fillRect/>
          </a:stretch>
        </p:blipFill>
        <p:spPr>
          <a:xfrm>
            <a:off x="0" y="-1"/>
            <a:ext cx="12188952" cy="6863434"/>
          </a:xfrm>
          <a:prstGeom prst="rect">
            <a:avLst/>
          </a:prstGeom>
        </p:spPr>
      </p:pic>
      <p:sp>
        <p:nvSpPr>
          <p:cNvPr id="2" name="Title 1">
            <a:extLst>
              <a:ext uri="{FF2B5EF4-FFF2-40B4-BE49-F238E27FC236}">
                <a16:creationId xmlns:a16="http://schemas.microsoft.com/office/drawing/2014/main" id="{FB5A9C86-86C3-D910-D3B0-5EAA1DBF9143}"/>
              </a:ext>
            </a:extLst>
          </p:cNvPr>
          <p:cNvSpPr>
            <a:spLocks noGrp="1"/>
          </p:cNvSpPr>
          <p:nvPr>
            <p:ph type="title" hasCustomPrompt="1"/>
          </p:nvPr>
        </p:nvSpPr>
        <p:spPr bwMode="white">
          <a:xfrm>
            <a:off x="1005840" y="1943100"/>
            <a:ext cx="7143750" cy="997196"/>
          </a:xfrm>
        </p:spPr>
        <p:txBody>
          <a:bodyPr anchor="ctr"/>
          <a:lstStyle>
            <a:lvl1pPr>
              <a:defRPr sz="3600"/>
            </a:lvl1pPr>
          </a:lstStyle>
          <a:p>
            <a:r>
              <a:rPr lang="en-US" dirty="0"/>
              <a:t>Click to add divider title, copy can go here on one or two lines</a:t>
            </a:r>
          </a:p>
        </p:txBody>
      </p:sp>
      <p:sp>
        <p:nvSpPr>
          <p:cNvPr id="4" name="Date Placeholder 3">
            <a:extLst>
              <a:ext uri="{FF2B5EF4-FFF2-40B4-BE49-F238E27FC236}">
                <a16:creationId xmlns:a16="http://schemas.microsoft.com/office/drawing/2014/main" id="{EA2C5AC1-91CD-51D8-0165-CFACC2E285DF}"/>
              </a:ext>
            </a:extLst>
          </p:cNvPr>
          <p:cNvSpPr>
            <a:spLocks noGrp="1"/>
          </p:cNvSpPr>
          <p:nvPr>
            <p:ph type="dt" sz="half" idx="10"/>
          </p:nvPr>
        </p:nvSpPr>
        <p:spPr bwMode="white"/>
        <p:txBody>
          <a:bodyPr/>
          <a:lstStyle/>
          <a:p>
            <a:fld id="{2025E2AA-42C1-4AB1-ACA0-4028843E7AE5}" type="datetime1">
              <a:rPr lang="en-US" smtClean="0"/>
              <a:t>6/3/2025</a:t>
            </a:fld>
            <a:endParaRPr lang="en-US" dirty="0"/>
          </a:p>
        </p:txBody>
      </p:sp>
      <p:sp>
        <p:nvSpPr>
          <p:cNvPr id="8" name="Footer Placeholder 7">
            <a:extLst>
              <a:ext uri="{FF2B5EF4-FFF2-40B4-BE49-F238E27FC236}">
                <a16:creationId xmlns:a16="http://schemas.microsoft.com/office/drawing/2014/main" id="{B5FC28B1-54EB-A2F5-F426-DACD81E67FA5}"/>
              </a:ext>
            </a:extLst>
          </p:cNvPr>
          <p:cNvSpPr>
            <a:spLocks noGrp="1"/>
          </p:cNvSpPr>
          <p:nvPr>
            <p:ph type="ftr" sz="quarter" idx="11"/>
          </p:nvPr>
        </p:nvSpPr>
        <p:spPr bwMode="white">
          <a:xfrm>
            <a:off x="1005840" y="6400800"/>
            <a:ext cx="1371600" cy="228600"/>
          </a:xfrm>
        </p:spPr>
        <p:txBody>
          <a:bodyPr/>
          <a:lstStyle/>
          <a:p>
            <a:r>
              <a:rPr lang="en-US"/>
              <a:t>© 2025–2027 Cognizant | Private</a:t>
            </a:r>
            <a:endParaRPr lang="en-US" dirty="0"/>
          </a:p>
        </p:txBody>
      </p:sp>
      <p:sp>
        <p:nvSpPr>
          <p:cNvPr id="9" name="Slide Number Placeholder 8">
            <a:extLst>
              <a:ext uri="{FF2B5EF4-FFF2-40B4-BE49-F238E27FC236}">
                <a16:creationId xmlns:a16="http://schemas.microsoft.com/office/drawing/2014/main" id="{BCD66ACF-9B2A-AD09-9479-57ECBF350002}"/>
              </a:ext>
            </a:extLst>
          </p:cNvPr>
          <p:cNvSpPr>
            <a:spLocks noGrp="1"/>
          </p:cNvSpPr>
          <p:nvPr>
            <p:ph type="sldNum" sz="quarter" idx="12"/>
          </p:nvPr>
        </p:nvSpPr>
        <p:spPr bwMode="white"/>
        <p:txBody>
          <a:bodyPr/>
          <a:lstStyle/>
          <a:p>
            <a:fld id="{38826FC0-333C-E549-9FA3-0EE43DF298A3}" type="slidenum">
              <a:rPr lang="en-US" smtClean="0"/>
              <a:pPr/>
              <a:t>‹#›</a:t>
            </a:fld>
            <a:endParaRPr lang="en-US" dirty="0"/>
          </a:p>
        </p:txBody>
      </p:sp>
    </p:spTree>
    <p:extLst>
      <p:ext uri="{BB962C8B-B14F-4D97-AF65-F5344CB8AC3E}">
        <p14:creationId xmlns:p14="http://schemas.microsoft.com/office/powerpoint/2010/main" val="101193105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F230B5-518B-24CC-5360-65ED114C9C97}"/>
              </a:ext>
            </a:extLst>
          </p:cNvPr>
          <p:cNvSpPr>
            <a:spLocks noGrp="1"/>
          </p:cNvSpPr>
          <p:nvPr>
            <p:ph type="title"/>
          </p:nvPr>
        </p:nvSpPr>
        <p:spPr>
          <a:xfrm>
            <a:off x="457200" y="457200"/>
            <a:ext cx="11277600" cy="332399"/>
          </a:xfrm>
          <a:prstGeom prst="rect">
            <a:avLst/>
          </a:prstGeom>
        </p:spPr>
        <p:txBody>
          <a:bodyPr vert="horz" wrap="square" lIns="0" tIns="0" rIns="0" bIns="0" rtlCol="0" anchor="t">
            <a:spAutoFit/>
          </a:bodyPr>
          <a:lstStyle/>
          <a:p>
            <a:r>
              <a:rPr lang="en-US" dirty="0"/>
              <a:t>Click to add title</a:t>
            </a:r>
          </a:p>
        </p:txBody>
      </p:sp>
      <p:sp>
        <p:nvSpPr>
          <p:cNvPr id="3" name="Text Placeholder 2">
            <a:extLst>
              <a:ext uri="{FF2B5EF4-FFF2-40B4-BE49-F238E27FC236}">
                <a16:creationId xmlns:a16="http://schemas.microsoft.com/office/drawing/2014/main" id="{3797B53D-6897-FB10-B4B4-55E663FD6108}"/>
              </a:ext>
            </a:extLst>
          </p:cNvPr>
          <p:cNvSpPr>
            <a:spLocks noGrp="1"/>
          </p:cNvSpPr>
          <p:nvPr>
            <p:ph type="body" idx="1"/>
          </p:nvPr>
        </p:nvSpPr>
        <p:spPr>
          <a:xfrm>
            <a:off x="457200" y="1447800"/>
            <a:ext cx="7518400" cy="4663440"/>
          </a:xfrm>
          <a:prstGeom prst="rect">
            <a:avLst/>
          </a:prstGeom>
        </p:spPr>
        <p:txBody>
          <a:bodyPr vert="horz" lIns="0" tIns="0" rIns="0" bIns="0" rtlCol="0">
            <a:noAutofit/>
          </a:bodyPr>
          <a:lstStyle/>
          <a:p>
            <a:pPr lvl="0"/>
            <a:r>
              <a:rPr lang="en-US" dirty="0"/>
              <a:t>Click to add content</a:t>
            </a:r>
          </a:p>
          <a:p>
            <a:pPr lvl="1"/>
            <a:r>
              <a:rPr lang="en-US" dirty="0"/>
              <a:t>2nd level text</a:t>
            </a:r>
          </a:p>
          <a:p>
            <a:pPr lvl="2"/>
            <a:r>
              <a:rPr lang="en-US" dirty="0"/>
              <a:t>3rd level text</a:t>
            </a:r>
          </a:p>
          <a:p>
            <a:pPr lvl="3"/>
            <a:r>
              <a:rPr lang="en-US" dirty="0"/>
              <a:t>4th level text</a:t>
            </a:r>
          </a:p>
          <a:p>
            <a:pPr lvl="4"/>
            <a:r>
              <a:rPr lang="en-US" dirty="0"/>
              <a:t>5th level text</a:t>
            </a:r>
          </a:p>
          <a:p>
            <a:pPr lvl="5"/>
            <a:r>
              <a:rPr lang="en-US" dirty="0"/>
              <a:t>6th level text</a:t>
            </a:r>
          </a:p>
          <a:p>
            <a:pPr lvl="6"/>
            <a:r>
              <a:rPr lang="en-US" dirty="0"/>
              <a:t>7th level text</a:t>
            </a:r>
          </a:p>
          <a:p>
            <a:pPr lvl="7"/>
            <a:r>
              <a:rPr lang="en-US" dirty="0"/>
              <a:t>8th level text</a:t>
            </a:r>
          </a:p>
          <a:p>
            <a:pPr lvl="8"/>
            <a:r>
              <a:rPr lang="en-US" dirty="0"/>
              <a:t>9th level text</a:t>
            </a:r>
          </a:p>
        </p:txBody>
      </p:sp>
      <p:sp>
        <p:nvSpPr>
          <p:cNvPr id="6" name="Slide Number Placeholder 5">
            <a:extLst>
              <a:ext uri="{FF2B5EF4-FFF2-40B4-BE49-F238E27FC236}">
                <a16:creationId xmlns:a16="http://schemas.microsoft.com/office/drawing/2014/main" id="{F5A3681C-7AE6-4CE0-F456-C8E648A62642}"/>
              </a:ext>
            </a:extLst>
          </p:cNvPr>
          <p:cNvSpPr>
            <a:spLocks noGrp="1"/>
          </p:cNvSpPr>
          <p:nvPr>
            <p:ph type="sldNum" sz="quarter" idx="4"/>
          </p:nvPr>
        </p:nvSpPr>
        <p:spPr>
          <a:xfrm>
            <a:off x="457200" y="6400799"/>
            <a:ext cx="365760" cy="228600"/>
          </a:xfrm>
          <a:prstGeom prst="rect">
            <a:avLst/>
          </a:prstGeom>
        </p:spPr>
        <p:txBody>
          <a:bodyPr vert="horz" lIns="0" tIns="0" rIns="0" bIns="0" rtlCol="0" anchor="ctr"/>
          <a:lstStyle>
            <a:lvl1pPr algn="l">
              <a:defRPr sz="700" b="0">
                <a:solidFill>
                  <a:schemeClr val="tx1"/>
                </a:solidFill>
              </a:defRPr>
            </a:lvl1pPr>
          </a:lstStyle>
          <a:p>
            <a:fld id="{38826FC0-333C-E549-9FA3-0EE43DF298A3}" type="slidenum">
              <a:rPr lang="en-US" smtClean="0"/>
              <a:pPr/>
              <a:t>‹#›</a:t>
            </a:fld>
            <a:endParaRPr lang="en-US" dirty="0"/>
          </a:p>
        </p:txBody>
      </p:sp>
      <p:sp>
        <p:nvSpPr>
          <p:cNvPr id="8" name="Footer Placeholder 7">
            <a:extLst>
              <a:ext uri="{FF2B5EF4-FFF2-40B4-BE49-F238E27FC236}">
                <a16:creationId xmlns:a16="http://schemas.microsoft.com/office/drawing/2014/main" id="{677CCFE7-C984-DC56-6899-8A815F0548C0}"/>
              </a:ext>
              <a:ext uri="{C183D7F6-B498-43B3-948B-1728B52AA6E4}">
                <adec:decorative xmlns:adec="http://schemas.microsoft.com/office/drawing/2017/decorative" val="1"/>
              </a:ext>
            </a:extLst>
          </p:cNvPr>
          <p:cNvSpPr>
            <a:spLocks noGrp="1"/>
          </p:cNvSpPr>
          <p:nvPr>
            <p:ph type="ftr" sz="quarter" idx="3"/>
          </p:nvPr>
        </p:nvSpPr>
        <p:spPr>
          <a:xfrm>
            <a:off x="1005840" y="6400800"/>
            <a:ext cx="1371600" cy="228600"/>
          </a:xfrm>
          <a:prstGeom prst="rect">
            <a:avLst/>
          </a:prstGeom>
        </p:spPr>
        <p:txBody>
          <a:bodyPr vert="horz" lIns="0" tIns="0" rIns="0" bIns="0" rtlCol="0" anchor="ctr"/>
          <a:lstStyle>
            <a:lvl1pPr algn="l">
              <a:defRPr sz="700" b="0">
                <a:solidFill>
                  <a:schemeClr val="tx1"/>
                </a:solidFill>
              </a:defRPr>
            </a:lvl1pPr>
          </a:lstStyle>
          <a:p>
            <a:r>
              <a:rPr lang="en-US"/>
              <a:t>© 2025–2027 Cognizant | Private</a:t>
            </a:r>
            <a:endParaRPr lang="en-US" dirty="0"/>
          </a:p>
        </p:txBody>
      </p:sp>
      <p:sp>
        <p:nvSpPr>
          <p:cNvPr id="10" name="Date Placeholder 9">
            <a:extLst>
              <a:ext uri="{FF2B5EF4-FFF2-40B4-BE49-F238E27FC236}">
                <a16:creationId xmlns:a16="http://schemas.microsoft.com/office/drawing/2014/main" id="{42283347-4EBC-C7DD-65E3-791D4DBA61D0}"/>
              </a:ext>
            </a:extLst>
          </p:cNvPr>
          <p:cNvSpPr>
            <a:spLocks noGrp="1"/>
          </p:cNvSpPr>
          <p:nvPr>
            <p:ph type="dt" sz="half" idx="2"/>
          </p:nvPr>
        </p:nvSpPr>
        <p:spPr>
          <a:xfrm>
            <a:off x="2651760" y="6400800"/>
            <a:ext cx="1371600" cy="228600"/>
          </a:xfrm>
          <a:prstGeom prst="rect">
            <a:avLst/>
          </a:prstGeom>
        </p:spPr>
        <p:txBody>
          <a:bodyPr vert="horz" lIns="0" tIns="0" rIns="0" bIns="0" rtlCol="0" anchor="ctr"/>
          <a:lstStyle>
            <a:lvl1pPr algn="l">
              <a:defRPr sz="700" b="0">
                <a:solidFill>
                  <a:schemeClr val="tx1"/>
                </a:solidFill>
              </a:defRPr>
            </a:lvl1pPr>
          </a:lstStyle>
          <a:p>
            <a:fld id="{27AD22A3-AE78-4E0B-8A1E-6F5549BCCC30}" type="datetime1">
              <a:rPr lang="en-US" smtClean="0"/>
              <a:t>6/3/2025</a:t>
            </a:fld>
            <a:endParaRPr lang="en-US" dirty="0"/>
          </a:p>
        </p:txBody>
      </p:sp>
      <p:pic>
        <p:nvPicPr>
          <p:cNvPr id="4" name="Cognizant Logo_rgb_pos_2023">
            <a:extLst>
              <a:ext uri="{FF2B5EF4-FFF2-40B4-BE49-F238E27FC236}">
                <a16:creationId xmlns:a16="http://schemas.microsoft.com/office/drawing/2014/main" id="{322DD144-17A4-A3EC-5E8D-205928D3BDB2}"/>
              </a:ext>
              <a:ext uri="{C183D7F6-B498-43B3-948B-1728B52AA6E4}">
                <adec:decorative xmlns:adec="http://schemas.microsoft.com/office/drawing/2017/decorative" val="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0591729" y="6454070"/>
            <a:ext cx="1170432" cy="205449"/>
          </a:xfrm>
          <a:prstGeom prst="rect">
            <a:avLst/>
          </a:prstGeom>
        </p:spPr>
      </p:pic>
    </p:spTree>
    <p:extLst>
      <p:ext uri="{BB962C8B-B14F-4D97-AF65-F5344CB8AC3E}">
        <p14:creationId xmlns:p14="http://schemas.microsoft.com/office/powerpoint/2010/main" val="3692451791"/>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92" r:id="rId11"/>
    <p:sldLayoutId id="2147483993" r:id="rId12"/>
    <p:sldLayoutId id="2147483994" r:id="rId13"/>
    <p:sldLayoutId id="2147484006" r:id="rId14"/>
    <p:sldLayoutId id="2147484007" r:id="rId15"/>
    <p:sldLayoutId id="2147484008" r:id="rId16"/>
    <p:sldLayoutId id="2147483998" r:id="rId17"/>
    <p:sldLayoutId id="2147483999" r:id="rId18"/>
    <p:sldLayoutId id="2147484000" r:id="rId19"/>
    <p:sldLayoutId id="2147484001" r:id="rId20"/>
    <p:sldLayoutId id="2147484002" r:id="rId21"/>
    <p:sldLayoutId id="2147484003"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77" r:id="rId35"/>
    <p:sldLayoutId id="2147483978" r:id="rId36"/>
    <p:sldLayoutId id="2147483949" r:id="rId37"/>
    <p:sldLayoutId id="2147483950" r:id="rId38"/>
    <p:sldLayoutId id="2147483951" r:id="rId39"/>
    <p:sldLayoutId id="2147483952" r:id="rId40"/>
    <p:sldLayoutId id="2147483953" r:id="rId41"/>
    <p:sldLayoutId id="2147483954" r:id="rId42"/>
    <p:sldLayoutId id="2147483955" r:id="rId43"/>
    <p:sldLayoutId id="2147483956" r:id="rId44"/>
    <p:sldLayoutId id="2147483957" r:id="rId45"/>
    <p:sldLayoutId id="2147483958" r:id="rId46"/>
    <p:sldLayoutId id="2147483959" r:id="rId47"/>
    <p:sldLayoutId id="2147483960" r:id="rId48"/>
    <p:sldLayoutId id="2147483961" r:id="rId49"/>
    <p:sldLayoutId id="2147483962" r:id="rId50"/>
    <p:sldLayoutId id="2147483963" r:id="rId51"/>
    <p:sldLayoutId id="2147483964" r:id="rId52"/>
    <p:sldLayoutId id="2147483965" r:id="rId53"/>
    <p:sldLayoutId id="2147483966" r:id="rId54"/>
    <p:sldLayoutId id="2147483967" r:id="rId55"/>
    <p:sldLayoutId id="2147484004" r:id="rId56"/>
    <p:sldLayoutId id="2147484005" r:id="rId57"/>
    <p:sldLayoutId id="2147483973" r:id="rId58"/>
    <p:sldLayoutId id="2147483974" r:id="rId59"/>
    <p:sldLayoutId id="2147483975" r:id="rId60"/>
    <p:sldLayoutId id="2147483976" r:id="rId61"/>
    <p:sldLayoutId id="2147483979" r:id="rId62"/>
    <p:sldLayoutId id="2147483987" r:id="rId63"/>
    <p:sldLayoutId id="2147483988" r:id="rId64"/>
    <p:sldLayoutId id="2147483989" r:id="rId65"/>
    <p:sldLayoutId id="2147483990" r:id="rId66"/>
    <p:sldLayoutId id="2147483991" r:id="rId67"/>
    <p:sldLayoutId id="2147483968" r:id="rId68"/>
  </p:sldLayoutIdLst>
  <p:hf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8288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600" b="0" kern="1200">
          <a:solidFill>
            <a:schemeClr val="tx1"/>
          </a:solidFill>
          <a:latin typeface="+mn-lt"/>
          <a:ea typeface="+mn-ea"/>
          <a:cs typeface="+mn-cs"/>
        </a:defRPr>
      </a:lvl1pPr>
      <a:lvl2pPr marL="393192" indent="-187325"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400" b="0" kern="1200" baseline="0">
          <a:solidFill>
            <a:schemeClr val="tx1"/>
          </a:solidFill>
          <a:latin typeface="+mn-lt"/>
          <a:ea typeface="+mn-ea"/>
          <a:cs typeface="+mn-cs"/>
        </a:defRPr>
      </a:lvl2pPr>
      <a:lvl3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3pPr>
      <a:lvl4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4pPr>
      <a:lvl5pPr marL="594360" indent="-182880" algn="l" defTabSz="914400" rtl="0" eaLnBrk="1" latinLnBrk="0" hangingPunct="1">
        <a:lnSpc>
          <a:spcPct val="110000"/>
        </a:lnSpc>
        <a:spcBef>
          <a:spcPts val="600"/>
        </a:spcBef>
        <a:spcAft>
          <a:spcPts val="0"/>
        </a:spcAft>
        <a:buClr>
          <a:schemeClr val="tx1"/>
        </a:buClr>
        <a:buFont typeface="Arial" panose="020B0604020202020204" pitchFamily="34" charset="0"/>
        <a:buChar char="•"/>
        <a:tabLst/>
        <a:defRPr sz="1200" b="0" kern="1200">
          <a:solidFill>
            <a:schemeClr val="tx1"/>
          </a:solidFill>
          <a:latin typeface="+mn-lt"/>
          <a:ea typeface="+mn-ea"/>
          <a:cs typeface="+mn-cs"/>
        </a:defRPr>
      </a:lvl5pPr>
      <a:lvl6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6pPr>
      <a:lvl7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7pPr>
      <a:lvl8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8pPr>
      <a:lvl9pPr marL="594360" indent="-182880" algn="l" defTabSz="914400" rtl="0" eaLnBrk="1" latinLnBrk="0" hangingPunct="1">
        <a:lnSpc>
          <a:spcPct val="110000"/>
        </a:lnSpc>
        <a:spcBef>
          <a:spcPts val="600"/>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100" kern="1100">
          <a:solidFill>
            <a:schemeClr val="tx1"/>
          </a:solidFill>
          <a:latin typeface="+mn-lt"/>
          <a:ea typeface="+mn-ea"/>
          <a:cs typeface="+mn-cs"/>
        </a:defRPr>
      </a:lvl1pPr>
      <a:lvl2pPr marL="457200" algn="l" defTabSz="914400" rtl="0" eaLnBrk="1" latinLnBrk="0" hangingPunct="1">
        <a:defRPr sz="1100" kern="1100">
          <a:solidFill>
            <a:schemeClr val="tx1"/>
          </a:solidFill>
          <a:latin typeface="+mn-lt"/>
          <a:ea typeface="+mn-ea"/>
          <a:cs typeface="+mn-cs"/>
        </a:defRPr>
      </a:lvl2pPr>
      <a:lvl3pPr marL="914400" algn="l" defTabSz="914400" rtl="0" eaLnBrk="1" latinLnBrk="0" hangingPunct="1">
        <a:defRPr sz="1100" kern="1100">
          <a:solidFill>
            <a:schemeClr val="tx1"/>
          </a:solidFill>
          <a:latin typeface="+mn-lt"/>
          <a:ea typeface="+mn-ea"/>
          <a:cs typeface="+mn-cs"/>
        </a:defRPr>
      </a:lvl3pPr>
      <a:lvl4pPr marL="1371600" algn="l" defTabSz="914400" rtl="0" eaLnBrk="1" latinLnBrk="0" hangingPunct="1">
        <a:defRPr sz="1100" kern="1100">
          <a:solidFill>
            <a:schemeClr val="tx1"/>
          </a:solidFill>
          <a:latin typeface="+mn-lt"/>
          <a:ea typeface="+mn-ea"/>
          <a:cs typeface="+mn-cs"/>
        </a:defRPr>
      </a:lvl4pPr>
      <a:lvl5pPr marL="1828800" algn="l" defTabSz="914400" rtl="0" eaLnBrk="1" latinLnBrk="0" hangingPunct="1">
        <a:defRPr sz="1100" kern="1100">
          <a:solidFill>
            <a:schemeClr val="tx1"/>
          </a:solidFill>
          <a:latin typeface="+mn-lt"/>
          <a:ea typeface="+mn-ea"/>
          <a:cs typeface="+mn-cs"/>
        </a:defRPr>
      </a:lvl5pPr>
      <a:lvl6pPr marL="2286000" algn="l" defTabSz="914400" rtl="0" eaLnBrk="1" latinLnBrk="0" hangingPunct="1">
        <a:defRPr sz="1100" kern="1100">
          <a:solidFill>
            <a:schemeClr val="tx1"/>
          </a:solidFill>
          <a:latin typeface="+mn-lt"/>
          <a:ea typeface="+mn-ea"/>
          <a:cs typeface="+mn-cs"/>
        </a:defRPr>
      </a:lvl6pPr>
      <a:lvl7pPr marL="2743200" algn="l" defTabSz="914400" rtl="0" eaLnBrk="1" latinLnBrk="0" hangingPunct="1">
        <a:defRPr sz="1100" kern="1100">
          <a:solidFill>
            <a:schemeClr val="tx1"/>
          </a:solidFill>
          <a:latin typeface="+mn-lt"/>
          <a:ea typeface="+mn-ea"/>
          <a:cs typeface="+mn-cs"/>
        </a:defRPr>
      </a:lvl7pPr>
      <a:lvl8pPr marL="3200400" algn="l" defTabSz="914400" rtl="0" eaLnBrk="1" latinLnBrk="0" hangingPunct="1">
        <a:defRPr sz="1100" kern="1100">
          <a:solidFill>
            <a:schemeClr val="tx1"/>
          </a:solidFill>
          <a:latin typeface="+mn-lt"/>
          <a:ea typeface="+mn-ea"/>
          <a:cs typeface="+mn-cs"/>
        </a:defRPr>
      </a:lvl8pPr>
      <a:lvl9pPr marL="3657600" algn="l" defTabSz="914400" rtl="0" eaLnBrk="1" latinLnBrk="0" hangingPunct="1">
        <a:defRPr sz="1100" kern="1100">
          <a:solidFill>
            <a:schemeClr val="tx1"/>
          </a:solidFill>
          <a:latin typeface="+mn-lt"/>
          <a:ea typeface="+mn-ea"/>
          <a:cs typeface="+mn-cs"/>
        </a:defRPr>
      </a:lvl9pPr>
    </p:otherStyle>
  </p:txStyles>
  <p:extLst>
    <p:ext uri="{27BBF7A9-308A-43DC-89C8-2F10F3537804}">
      <p15:sldGuideLst xmlns:p15="http://schemas.microsoft.com/office/powerpoint/2012/main">
        <p15:guide id="19">
          <p15:clr>
            <a:srgbClr val="F26B43"/>
          </p15:clr>
        </p15:guide>
        <p15:guide id="20" pos="7680">
          <p15:clr>
            <a:srgbClr val="F26B43"/>
          </p15:clr>
        </p15:guide>
        <p15:guide id="21" pos="288">
          <p15:clr>
            <a:srgbClr val="F26B43"/>
          </p15:clr>
        </p15:guide>
        <p15:guide id="22" pos="1472">
          <p15:clr>
            <a:srgbClr val="F26B43"/>
          </p15:clr>
        </p15:guide>
        <p15:guide id="23" pos="2656">
          <p15:clr>
            <a:srgbClr val="F26B43"/>
          </p15:clr>
        </p15:guide>
        <p15:guide id="24" pos="3840">
          <p15:clr>
            <a:srgbClr val="F26B43"/>
          </p15:clr>
        </p15:guide>
        <p15:guide id="25" pos="5024">
          <p15:clr>
            <a:srgbClr val="F26B43"/>
          </p15:clr>
        </p15:guide>
        <p15:guide id="26" pos="6208">
          <p15:clr>
            <a:srgbClr val="F26B43"/>
          </p15:clr>
        </p15:guide>
        <p15:guide id="27" pos="7392">
          <p15:clr>
            <a:srgbClr val="F26B43"/>
          </p15:clr>
        </p15:guide>
        <p15:guide id="28" orient="horz">
          <p15:clr>
            <a:srgbClr val="F26B43"/>
          </p15:clr>
        </p15:guide>
        <p15:guide id="29" orient="horz" pos="4320">
          <p15:clr>
            <a:srgbClr val="F26B43"/>
          </p15:clr>
        </p15:guide>
        <p15:guide id="30" orient="horz" pos="288">
          <p15:clr>
            <a:srgbClr val="F26B43"/>
          </p15:clr>
        </p15:guide>
        <p15:guide id="31" orient="horz" pos="912">
          <p15:clr>
            <a:srgbClr val="F26B43"/>
          </p15:clr>
        </p15:guide>
        <p15:guide id="32" orient="horz" pos="1536">
          <p15:clr>
            <a:srgbClr val="F26B43"/>
          </p15:clr>
        </p15:guide>
        <p15:guide id="33" orient="horz" pos="2160">
          <p15:clr>
            <a:srgbClr val="F26B43"/>
          </p15:clr>
        </p15:guide>
        <p15:guide id="34" orient="horz" pos="2784">
          <p15:clr>
            <a:srgbClr val="F26B43"/>
          </p15:clr>
        </p15:guide>
        <p15:guide id="35" orient="horz" pos="3408">
          <p15:clr>
            <a:srgbClr val="F26B43"/>
          </p15:clr>
        </p15:guide>
        <p15:guide id="36" orient="horz" pos="40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cognizantonline-my.sharepoint.com/personal/2400867_cognizant_com/Documents/Desktop/Mainframe%20-%20Tekstac/Project/Flowchart.pptx?web=1" TargetMode="External"/><Relationship Id="rId1" Type="http://schemas.openxmlformats.org/officeDocument/2006/relationships/slideLayout" Target="../slideLayouts/slideLayout24.xml"/><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8C75C-71ED-FF20-51BE-E2A5F6EC62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D9EB17-9965-3523-3F99-EF5E53642703}"/>
              </a:ext>
            </a:extLst>
          </p:cNvPr>
          <p:cNvSpPr>
            <a:spLocks noGrp="1"/>
          </p:cNvSpPr>
          <p:nvPr>
            <p:ph type="ctrTitle"/>
          </p:nvPr>
        </p:nvSpPr>
        <p:spPr>
          <a:xfrm>
            <a:off x="1005839" y="2936367"/>
            <a:ext cx="4023360" cy="997196"/>
          </a:xfrm>
        </p:spPr>
        <p:txBody>
          <a:bodyPr/>
          <a:lstStyle/>
          <a:p>
            <a:r>
              <a:rPr lang="en-IN" dirty="0"/>
              <a:t>Life Insurance Details</a:t>
            </a:r>
            <a:endParaRPr lang="en-US" dirty="0"/>
          </a:p>
        </p:txBody>
      </p:sp>
      <p:sp>
        <p:nvSpPr>
          <p:cNvPr id="6" name="Subtitle 5">
            <a:extLst>
              <a:ext uri="{FF2B5EF4-FFF2-40B4-BE49-F238E27FC236}">
                <a16:creationId xmlns:a16="http://schemas.microsoft.com/office/drawing/2014/main" id="{88FEBB95-7384-788A-FB4C-0A6B87FC5084}"/>
              </a:ext>
            </a:extLst>
          </p:cNvPr>
          <p:cNvSpPr>
            <a:spLocks noGrp="1"/>
          </p:cNvSpPr>
          <p:nvPr>
            <p:ph type="subTitle" idx="1"/>
          </p:nvPr>
        </p:nvSpPr>
        <p:spPr/>
        <p:txBody>
          <a:bodyPr/>
          <a:lstStyle/>
          <a:p>
            <a:r>
              <a:rPr lang="en-US" dirty="0"/>
              <a:t>My First Real Project</a:t>
            </a:r>
          </a:p>
        </p:txBody>
      </p:sp>
      <p:sp>
        <p:nvSpPr>
          <p:cNvPr id="7" name="Text Placeholder 6">
            <a:extLst>
              <a:ext uri="{FF2B5EF4-FFF2-40B4-BE49-F238E27FC236}">
                <a16:creationId xmlns:a16="http://schemas.microsoft.com/office/drawing/2014/main" id="{E8B7C9CE-73D8-B618-3C6A-7BAC4AC03EFE}"/>
              </a:ext>
            </a:extLst>
          </p:cNvPr>
          <p:cNvSpPr>
            <a:spLocks noGrp="1"/>
          </p:cNvSpPr>
          <p:nvPr>
            <p:ph type="body" sz="quarter" idx="13"/>
          </p:nvPr>
        </p:nvSpPr>
        <p:spPr>
          <a:xfrm>
            <a:off x="1005839" y="4587381"/>
            <a:ext cx="4023360" cy="187359"/>
          </a:xfrm>
        </p:spPr>
        <p:txBody>
          <a:bodyPr/>
          <a:lstStyle/>
          <a:p>
            <a:r>
              <a:rPr lang="en-US" b="1" dirty="0"/>
              <a:t>2025</a:t>
            </a:r>
          </a:p>
        </p:txBody>
      </p:sp>
      <p:sp>
        <p:nvSpPr>
          <p:cNvPr id="2" name="Slide Number Placeholder 1">
            <a:extLst>
              <a:ext uri="{FF2B5EF4-FFF2-40B4-BE49-F238E27FC236}">
                <a16:creationId xmlns:a16="http://schemas.microsoft.com/office/drawing/2014/main" id="{B50EFE23-3685-4631-7E52-9B16716BE8D2}"/>
              </a:ext>
            </a:extLst>
          </p:cNvPr>
          <p:cNvSpPr>
            <a:spLocks noGrp="1"/>
          </p:cNvSpPr>
          <p:nvPr>
            <p:ph type="sldNum" sz="quarter" idx="16"/>
          </p:nvPr>
        </p:nvSpPr>
        <p:spPr/>
        <p:txBody>
          <a:bodyPr/>
          <a:lstStyle/>
          <a:p>
            <a:fld id="{38826FC0-333C-E549-9FA3-0EE43DF298A3}" type="slidenum">
              <a:rPr lang="en-US" smtClean="0"/>
              <a:pPr/>
              <a:t>1</a:t>
            </a:fld>
            <a:endParaRPr lang="en-US" dirty="0"/>
          </a:p>
        </p:txBody>
      </p:sp>
      <p:sp>
        <p:nvSpPr>
          <p:cNvPr id="3" name="Footer Placeholder 2">
            <a:extLst>
              <a:ext uri="{FF2B5EF4-FFF2-40B4-BE49-F238E27FC236}">
                <a16:creationId xmlns:a16="http://schemas.microsoft.com/office/drawing/2014/main" id="{3DB8F2B5-5F1B-4FC5-A9C3-7494EA97D64D}"/>
              </a:ext>
            </a:extLst>
          </p:cNvPr>
          <p:cNvSpPr>
            <a:spLocks noGrp="1"/>
          </p:cNvSpPr>
          <p:nvPr>
            <p:ph type="ftr" sz="quarter" idx="15"/>
          </p:nvPr>
        </p:nvSpPr>
        <p:spPr/>
        <p:txBody>
          <a:bodyPr/>
          <a:lstStyle/>
          <a:p>
            <a:r>
              <a:rPr lang="en-US"/>
              <a:t>© 2025–2027 Cognizant | Private</a:t>
            </a:r>
            <a:endParaRPr lang="en-US" dirty="0"/>
          </a:p>
        </p:txBody>
      </p:sp>
      <p:sp>
        <p:nvSpPr>
          <p:cNvPr id="4" name="Title 4">
            <a:extLst>
              <a:ext uri="{FF2B5EF4-FFF2-40B4-BE49-F238E27FC236}">
                <a16:creationId xmlns:a16="http://schemas.microsoft.com/office/drawing/2014/main" id="{FEB96946-6DC8-C52A-1A3E-0E49E4CDF2B6}"/>
              </a:ext>
            </a:extLst>
          </p:cNvPr>
          <p:cNvSpPr txBox="1">
            <a:spLocks/>
          </p:cNvSpPr>
          <p:nvPr/>
        </p:nvSpPr>
        <p:spPr bwMode="white">
          <a:xfrm>
            <a:off x="1005839" y="5808711"/>
            <a:ext cx="10363202" cy="415498"/>
          </a:xfrm>
          <a:prstGeom prst="rect">
            <a:avLst/>
          </a:prstGeom>
        </p:spPr>
        <p:txBody>
          <a:bodyPr vert="horz" wrap="square" lIns="0" tIns="0" rIns="0" bIns="0" rtlCol="0" anchor="b">
            <a:sp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IN" sz="1500" dirty="0">
                <a:latin typeface="Gill Sans MT" panose="020B0502020104020203" pitchFamily="34" charset="0"/>
              </a:rPr>
              <a:t>SETHURAMAN C | 2400867 | INTISG25MF001</a:t>
            </a:r>
          </a:p>
          <a:p>
            <a:endParaRPr lang="en-US" sz="1500" dirty="0">
              <a:latin typeface="Gill Sans MT" panose="020B0502020104020203" pitchFamily="34" charset="0"/>
            </a:endParaRPr>
          </a:p>
        </p:txBody>
      </p:sp>
      <p:sp>
        <p:nvSpPr>
          <p:cNvPr id="8" name="Title 4">
            <a:extLst>
              <a:ext uri="{FF2B5EF4-FFF2-40B4-BE49-F238E27FC236}">
                <a16:creationId xmlns:a16="http://schemas.microsoft.com/office/drawing/2014/main" id="{C5E3A533-7F70-0595-2E25-B28292B01D29}"/>
              </a:ext>
            </a:extLst>
          </p:cNvPr>
          <p:cNvSpPr txBox="1">
            <a:spLocks/>
          </p:cNvSpPr>
          <p:nvPr/>
        </p:nvSpPr>
        <p:spPr bwMode="white">
          <a:xfrm>
            <a:off x="1005839" y="2592338"/>
            <a:ext cx="4023360" cy="276999"/>
          </a:xfrm>
          <a:prstGeom prst="rect">
            <a:avLst/>
          </a:prstGeom>
        </p:spPr>
        <p:txBody>
          <a:bodyPr vert="horz" wrap="square" lIns="0" tIns="0" rIns="0" bIns="0" rtlCol="0" anchor="b">
            <a:sp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IN" sz="2000" dirty="0"/>
              <a:t>1008</a:t>
            </a:r>
            <a:endParaRPr lang="en-US" sz="2000" dirty="0"/>
          </a:p>
        </p:txBody>
      </p:sp>
    </p:spTree>
    <p:extLst>
      <p:ext uri="{BB962C8B-B14F-4D97-AF65-F5344CB8AC3E}">
        <p14:creationId xmlns:p14="http://schemas.microsoft.com/office/powerpoint/2010/main" val="2713534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26D86-07CD-8389-243B-CE80A509B3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F95EC2-FDC4-6388-FF55-9847B51BA8DE}"/>
              </a:ext>
            </a:extLst>
          </p:cNvPr>
          <p:cNvSpPr>
            <a:spLocks noGrp="1"/>
          </p:cNvSpPr>
          <p:nvPr>
            <p:ph type="title"/>
          </p:nvPr>
        </p:nvSpPr>
        <p:spPr/>
        <p:txBody>
          <a:bodyPr/>
          <a:lstStyle/>
          <a:p>
            <a:r>
              <a:rPr lang="en-IN" dirty="0"/>
              <a:t>Procedure</a:t>
            </a:r>
            <a:endParaRPr lang="en-US" dirty="0"/>
          </a:p>
        </p:txBody>
      </p:sp>
      <p:sp>
        <p:nvSpPr>
          <p:cNvPr id="3" name="Content Placeholder 2">
            <a:extLst>
              <a:ext uri="{FF2B5EF4-FFF2-40B4-BE49-F238E27FC236}">
                <a16:creationId xmlns:a16="http://schemas.microsoft.com/office/drawing/2014/main" id="{0F583509-AA76-C727-B757-349B3C7803C8}"/>
              </a:ext>
            </a:extLst>
          </p:cNvPr>
          <p:cNvSpPr>
            <a:spLocks noGrp="1"/>
          </p:cNvSpPr>
          <p:nvPr>
            <p:ph idx="1"/>
          </p:nvPr>
        </p:nvSpPr>
        <p:spPr>
          <a:xfrm>
            <a:off x="640080" y="1247620"/>
            <a:ext cx="10911840" cy="4663440"/>
          </a:xfrm>
        </p:spPr>
        <p:txBody>
          <a:bodyPr/>
          <a:lstStyle/>
          <a:p>
            <a:pPr marL="0" indent="0" algn="ctr">
              <a:buNone/>
            </a:pPr>
            <a:r>
              <a:rPr lang="en-IN" sz="1800" dirty="0"/>
              <a:t>Master VSAM Output File – TECN013.SETHU.PROJECT.OUT.KSDS</a:t>
            </a:r>
            <a:endParaRPr lang="en-US" sz="1800" dirty="0"/>
          </a:p>
        </p:txBody>
      </p:sp>
      <p:sp>
        <p:nvSpPr>
          <p:cNvPr id="4" name="Footer Placeholder 3">
            <a:extLst>
              <a:ext uri="{FF2B5EF4-FFF2-40B4-BE49-F238E27FC236}">
                <a16:creationId xmlns:a16="http://schemas.microsoft.com/office/drawing/2014/main" id="{E3E9C740-BBF9-1629-D590-8CF3848FE74A}"/>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37C10754-E27F-72C6-7495-313D176DC0B1}"/>
              </a:ext>
            </a:extLst>
          </p:cNvPr>
          <p:cNvSpPr>
            <a:spLocks noGrp="1"/>
          </p:cNvSpPr>
          <p:nvPr>
            <p:ph type="sldNum" sz="quarter" idx="12"/>
          </p:nvPr>
        </p:nvSpPr>
        <p:spPr/>
        <p:txBody>
          <a:bodyPr/>
          <a:lstStyle/>
          <a:p>
            <a:fld id="{38826FC0-333C-E549-9FA3-0EE43DF298A3}" type="slidenum">
              <a:rPr lang="en-US" smtClean="0"/>
              <a:pPr/>
              <a:t>10</a:t>
            </a:fld>
            <a:endParaRPr lang="en-US" dirty="0"/>
          </a:p>
        </p:txBody>
      </p:sp>
      <p:sp>
        <p:nvSpPr>
          <p:cNvPr id="6" name="Title 1">
            <a:extLst>
              <a:ext uri="{FF2B5EF4-FFF2-40B4-BE49-F238E27FC236}">
                <a16:creationId xmlns:a16="http://schemas.microsoft.com/office/drawing/2014/main" id="{F83F796A-28E5-8592-9D15-BD75B1563798}"/>
              </a:ext>
            </a:extLst>
          </p:cNvPr>
          <p:cNvSpPr txBox="1">
            <a:spLocks/>
          </p:cNvSpPr>
          <p:nvPr/>
        </p:nvSpPr>
        <p:spPr>
          <a:xfrm>
            <a:off x="457200" y="905130"/>
            <a:ext cx="112776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IN" sz="2000" dirty="0"/>
              <a:t>4. Entry all the Validated Records in a MASTER VSAM (KSDS) File </a:t>
            </a:r>
            <a:endParaRPr lang="en-US" sz="2000" dirty="0"/>
          </a:p>
        </p:txBody>
      </p:sp>
      <p:pic>
        <p:nvPicPr>
          <p:cNvPr id="8" name="Picture 7">
            <a:extLst>
              <a:ext uri="{FF2B5EF4-FFF2-40B4-BE49-F238E27FC236}">
                <a16:creationId xmlns:a16="http://schemas.microsoft.com/office/drawing/2014/main" id="{7D2A6C4B-DC2D-26FA-E4BE-61626CE506F1}"/>
              </a:ext>
            </a:extLst>
          </p:cNvPr>
          <p:cNvPicPr>
            <a:picLocks noChangeAspect="1"/>
          </p:cNvPicPr>
          <p:nvPr/>
        </p:nvPicPr>
        <p:blipFill>
          <a:blip r:embed="rId2"/>
          <a:srcRect t="15043" b="5777"/>
          <a:stretch/>
        </p:blipFill>
        <p:spPr>
          <a:xfrm>
            <a:off x="640080" y="1545771"/>
            <a:ext cx="10900654" cy="4855028"/>
          </a:xfrm>
          <a:prstGeom prst="rect">
            <a:avLst/>
          </a:prstGeom>
        </p:spPr>
      </p:pic>
    </p:spTree>
    <p:extLst>
      <p:ext uri="{BB962C8B-B14F-4D97-AF65-F5344CB8AC3E}">
        <p14:creationId xmlns:p14="http://schemas.microsoft.com/office/powerpoint/2010/main" val="2197949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62948-600A-55EB-0180-C47E2BF09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E8B870-C7BD-B177-951A-4DAB735D3160}"/>
              </a:ext>
            </a:extLst>
          </p:cNvPr>
          <p:cNvSpPr>
            <a:spLocks noGrp="1"/>
          </p:cNvSpPr>
          <p:nvPr>
            <p:ph type="title"/>
          </p:nvPr>
        </p:nvSpPr>
        <p:spPr/>
        <p:txBody>
          <a:bodyPr/>
          <a:lstStyle/>
          <a:p>
            <a:r>
              <a:rPr lang="en-IN" dirty="0"/>
              <a:t>Procedure</a:t>
            </a:r>
            <a:endParaRPr lang="en-US" dirty="0"/>
          </a:p>
        </p:txBody>
      </p:sp>
      <p:sp>
        <p:nvSpPr>
          <p:cNvPr id="3" name="Content Placeholder 2">
            <a:extLst>
              <a:ext uri="{FF2B5EF4-FFF2-40B4-BE49-F238E27FC236}">
                <a16:creationId xmlns:a16="http://schemas.microsoft.com/office/drawing/2014/main" id="{9C73A5BA-9001-5395-A8FE-BE90E7FC13D8}"/>
              </a:ext>
            </a:extLst>
          </p:cNvPr>
          <p:cNvSpPr>
            <a:spLocks noGrp="1"/>
          </p:cNvSpPr>
          <p:nvPr>
            <p:ph idx="1"/>
          </p:nvPr>
        </p:nvSpPr>
        <p:spPr>
          <a:xfrm>
            <a:off x="640080" y="1247620"/>
            <a:ext cx="10911840" cy="4663440"/>
          </a:xfrm>
        </p:spPr>
        <p:txBody>
          <a:bodyPr/>
          <a:lstStyle/>
          <a:p>
            <a:pPr marL="0" indent="0" algn="ctr">
              <a:buNone/>
            </a:pPr>
            <a:r>
              <a:rPr lang="en-IN" sz="1800" dirty="0"/>
              <a:t>Output File – TECN013.SETHU.PROJECT.OUT.PS</a:t>
            </a:r>
            <a:endParaRPr lang="en-US" sz="1800" dirty="0"/>
          </a:p>
        </p:txBody>
      </p:sp>
      <p:sp>
        <p:nvSpPr>
          <p:cNvPr id="4" name="Footer Placeholder 3">
            <a:extLst>
              <a:ext uri="{FF2B5EF4-FFF2-40B4-BE49-F238E27FC236}">
                <a16:creationId xmlns:a16="http://schemas.microsoft.com/office/drawing/2014/main" id="{E30D26F9-22AF-022D-ED07-AED320EE9F4F}"/>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DF1E19F2-90F7-8925-CA15-60E46D298E3B}"/>
              </a:ext>
            </a:extLst>
          </p:cNvPr>
          <p:cNvSpPr>
            <a:spLocks noGrp="1"/>
          </p:cNvSpPr>
          <p:nvPr>
            <p:ph type="sldNum" sz="quarter" idx="12"/>
          </p:nvPr>
        </p:nvSpPr>
        <p:spPr/>
        <p:txBody>
          <a:bodyPr/>
          <a:lstStyle/>
          <a:p>
            <a:fld id="{38826FC0-333C-E549-9FA3-0EE43DF298A3}" type="slidenum">
              <a:rPr lang="en-US" smtClean="0"/>
              <a:pPr/>
              <a:t>11</a:t>
            </a:fld>
            <a:endParaRPr lang="en-US" dirty="0"/>
          </a:p>
        </p:txBody>
      </p:sp>
      <p:sp>
        <p:nvSpPr>
          <p:cNvPr id="6" name="Title 1">
            <a:extLst>
              <a:ext uri="{FF2B5EF4-FFF2-40B4-BE49-F238E27FC236}">
                <a16:creationId xmlns:a16="http://schemas.microsoft.com/office/drawing/2014/main" id="{DF6E42EC-FD6C-6B1F-B21F-9D38A1069D42}"/>
              </a:ext>
            </a:extLst>
          </p:cNvPr>
          <p:cNvSpPr txBox="1">
            <a:spLocks/>
          </p:cNvSpPr>
          <p:nvPr/>
        </p:nvSpPr>
        <p:spPr>
          <a:xfrm>
            <a:off x="457200" y="905130"/>
            <a:ext cx="112776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IN" sz="2000" dirty="0"/>
              <a:t>5. Entry the same as well in PREMIUM (PS) File </a:t>
            </a:r>
            <a:endParaRPr lang="en-US" sz="2000" dirty="0"/>
          </a:p>
        </p:txBody>
      </p:sp>
      <p:pic>
        <p:nvPicPr>
          <p:cNvPr id="8" name="Picture 7">
            <a:extLst>
              <a:ext uri="{FF2B5EF4-FFF2-40B4-BE49-F238E27FC236}">
                <a16:creationId xmlns:a16="http://schemas.microsoft.com/office/drawing/2014/main" id="{12F50340-9A37-A3C6-0B78-3456F49894F2}"/>
              </a:ext>
            </a:extLst>
          </p:cNvPr>
          <p:cNvPicPr>
            <a:picLocks noChangeAspect="1"/>
          </p:cNvPicPr>
          <p:nvPr/>
        </p:nvPicPr>
        <p:blipFill>
          <a:blip r:embed="rId2"/>
          <a:srcRect t="15043" b="5777"/>
          <a:stretch/>
        </p:blipFill>
        <p:spPr>
          <a:xfrm>
            <a:off x="640080" y="1545771"/>
            <a:ext cx="10900654" cy="4855028"/>
          </a:xfrm>
          <a:prstGeom prst="rect">
            <a:avLst/>
          </a:prstGeom>
        </p:spPr>
      </p:pic>
    </p:spTree>
    <p:extLst>
      <p:ext uri="{BB962C8B-B14F-4D97-AF65-F5344CB8AC3E}">
        <p14:creationId xmlns:p14="http://schemas.microsoft.com/office/powerpoint/2010/main" val="2999311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E909C-3BD8-5519-BE15-ECB9FB77CC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4DA5B4-2C9F-56A4-B0DC-872664669DDD}"/>
              </a:ext>
            </a:extLst>
          </p:cNvPr>
          <p:cNvSpPr>
            <a:spLocks noGrp="1"/>
          </p:cNvSpPr>
          <p:nvPr>
            <p:ph type="title"/>
          </p:nvPr>
        </p:nvSpPr>
        <p:spPr/>
        <p:txBody>
          <a:bodyPr/>
          <a:lstStyle/>
          <a:p>
            <a:r>
              <a:rPr lang="en-IN" dirty="0"/>
              <a:t>Procedure</a:t>
            </a:r>
            <a:endParaRPr lang="en-US" dirty="0"/>
          </a:p>
        </p:txBody>
      </p:sp>
      <p:sp>
        <p:nvSpPr>
          <p:cNvPr id="3" name="Content Placeholder 2">
            <a:extLst>
              <a:ext uri="{FF2B5EF4-FFF2-40B4-BE49-F238E27FC236}">
                <a16:creationId xmlns:a16="http://schemas.microsoft.com/office/drawing/2014/main" id="{2289F904-CC58-A969-ADAC-97340BA44C73}"/>
              </a:ext>
            </a:extLst>
          </p:cNvPr>
          <p:cNvSpPr>
            <a:spLocks noGrp="1"/>
          </p:cNvSpPr>
          <p:nvPr>
            <p:ph idx="1"/>
          </p:nvPr>
        </p:nvSpPr>
        <p:spPr>
          <a:xfrm>
            <a:off x="640080" y="1247620"/>
            <a:ext cx="10911840" cy="4663440"/>
          </a:xfrm>
        </p:spPr>
        <p:txBody>
          <a:bodyPr/>
          <a:lstStyle/>
          <a:p>
            <a:pPr marL="0" indent="0" algn="ctr">
              <a:buNone/>
            </a:pPr>
            <a:r>
              <a:rPr lang="en-IN" sz="1800" dirty="0"/>
              <a:t>Policy Amount &lt;= 8000 </a:t>
            </a:r>
            <a:r>
              <a:rPr lang="en-IN" sz="1800" dirty="0">
                <a:sym typeface="Wingdings" panose="05000000000000000000" pitchFamily="2" charset="2"/>
              </a:rPr>
              <a:t> </a:t>
            </a:r>
            <a:r>
              <a:rPr lang="en-IN" sz="1800" dirty="0"/>
              <a:t>Sort File – TECN013.SETHU.PROJECT.OUT.PS1</a:t>
            </a:r>
            <a:endParaRPr lang="en-US" sz="1800" dirty="0"/>
          </a:p>
        </p:txBody>
      </p:sp>
      <p:sp>
        <p:nvSpPr>
          <p:cNvPr id="4" name="Footer Placeholder 3">
            <a:extLst>
              <a:ext uri="{FF2B5EF4-FFF2-40B4-BE49-F238E27FC236}">
                <a16:creationId xmlns:a16="http://schemas.microsoft.com/office/drawing/2014/main" id="{FAF44987-2590-6057-E1FF-6E2A66203935}"/>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9E11CAD0-6FCF-D4FF-E655-C5E90A8B7524}"/>
              </a:ext>
            </a:extLst>
          </p:cNvPr>
          <p:cNvSpPr>
            <a:spLocks noGrp="1"/>
          </p:cNvSpPr>
          <p:nvPr>
            <p:ph type="sldNum" sz="quarter" idx="12"/>
          </p:nvPr>
        </p:nvSpPr>
        <p:spPr/>
        <p:txBody>
          <a:bodyPr/>
          <a:lstStyle/>
          <a:p>
            <a:fld id="{38826FC0-333C-E549-9FA3-0EE43DF298A3}" type="slidenum">
              <a:rPr lang="en-US" smtClean="0"/>
              <a:pPr/>
              <a:t>12</a:t>
            </a:fld>
            <a:endParaRPr lang="en-US" dirty="0"/>
          </a:p>
        </p:txBody>
      </p:sp>
      <p:sp>
        <p:nvSpPr>
          <p:cNvPr id="6" name="Title 1">
            <a:extLst>
              <a:ext uri="{FF2B5EF4-FFF2-40B4-BE49-F238E27FC236}">
                <a16:creationId xmlns:a16="http://schemas.microsoft.com/office/drawing/2014/main" id="{33C95B4B-7600-12A6-2000-1731AF6F900D}"/>
              </a:ext>
            </a:extLst>
          </p:cNvPr>
          <p:cNvSpPr txBox="1">
            <a:spLocks/>
          </p:cNvSpPr>
          <p:nvPr/>
        </p:nvSpPr>
        <p:spPr>
          <a:xfrm>
            <a:off x="457200" y="905130"/>
            <a:ext cx="112776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IN" sz="2000" dirty="0"/>
              <a:t>6. Sort the Output File based on Premium Amount</a:t>
            </a:r>
            <a:endParaRPr lang="en-US" sz="2000" dirty="0"/>
          </a:p>
        </p:txBody>
      </p:sp>
      <p:pic>
        <p:nvPicPr>
          <p:cNvPr id="8" name="Picture 7">
            <a:extLst>
              <a:ext uri="{FF2B5EF4-FFF2-40B4-BE49-F238E27FC236}">
                <a16:creationId xmlns:a16="http://schemas.microsoft.com/office/drawing/2014/main" id="{DFFBEFCE-D1E1-11A0-6C94-86D054008280}"/>
              </a:ext>
            </a:extLst>
          </p:cNvPr>
          <p:cNvPicPr>
            <a:picLocks noChangeAspect="1"/>
          </p:cNvPicPr>
          <p:nvPr/>
        </p:nvPicPr>
        <p:blipFill>
          <a:blip r:embed="rId2"/>
          <a:srcRect t="15043" b="5777"/>
          <a:stretch/>
        </p:blipFill>
        <p:spPr>
          <a:xfrm>
            <a:off x="640080" y="1545771"/>
            <a:ext cx="10900654" cy="4855028"/>
          </a:xfrm>
          <a:prstGeom prst="rect">
            <a:avLst/>
          </a:prstGeom>
        </p:spPr>
      </p:pic>
    </p:spTree>
    <p:extLst>
      <p:ext uri="{BB962C8B-B14F-4D97-AF65-F5344CB8AC3E}">
        <p14:creationId xmlns:p14="http://schemas.microsoft.com/office/powerpoint/2010/main" val="1144124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A20CB-6154-8299-3101-D5B09EE6BD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D49B45-6963-B1C9-E060-93DE5AA03CE6}"/>
              </a:ext>
            </a:extLst>
          </p:cNvPr>
          <p:cNvSpPr>
            <a:spLocks noGrp="1"/>
          </p:cNvSpPr>
          <p:nvPr>
            <p:ph type="title"/>
          </p:nvPr>
        </p:nvSpPr>
        <p:spPr/>
        <p:txBody>
          <a:bodyPr/>
          <a:lstStyle/>
          <a:p>
            <a:r>
              <a:rPr lang="en-IN" dirty="0"/>
              <a:t>Procedure</a:t>
            </a:r>
            <a:endParaRPr lang="en-US" dirty="0"/>
          </a:p>
        </p:txBody>
      </p:sp>
      <p:sp>
        <p:nvSpPr>
          <p:cNvPr id="3" name="Content Placeholder 2">
            <a:extLst>
              <a:ext uri="{FF2B5EF4-FFF2-40B4-BE49-F238E27FC236}">
                <a16:creationId xmlns:a16="http://schemas.microsoft.com/office/drawing/2014/main" id="{0F90A38C-0AF2-57BA-E1C2-281BF045F2C8}"/>
              </a:ext>
            </a:extLst>
          </p:cNvPr>
          <p:cNvSpPr>
            <a:spLocks noGrp="1"/>
          </p:cNvSpPr>
          <p:nvPr>
            <p:ph idx="1"/>
          </p:nvPr>
        </p:nvSpPr>
        <p:spPr>
          <a:xfrm>
            <a:off x="640080" y="1247620"/>
            <a:ext cx="10911840" cy="4663440"/>
          </a:xfrm>
        </p:spPr>
        <p:txBody>
          <a:bodyPr/>
          <a:lstStyle/>
          <a:p>
            <a:pPr marL="0" indent="0" algn="ctr">
              <a:buNone/>
            </a:pPr>
            <a:r>
              <a:rPr lang="en-IN" sz="1800" dirty="0"/>
              <a:t>Policy Amount &gt; 8000 </a:t>
            </a:r>
            <a:r>
              <a:rPr lang="en-IN" sz="1800" dirty="0">
                <a:sym typeface="Wingdings" panose="05000000000000000000" pitchFamily="2" charset="2"/>
              </a:rPr>
              <a:t> </a:t>
            </a:r>
            <a:r>
              <a:rPr lang="en-IN" sz="1800" dirty="0"/>
              <a:t>Sort File – TECN013.SETHU.PROJECT.OUT.PS2</a:t>
            </a:r>
            <a:endParaRPr lang="en-US" sz="1800" dirty="0"/>
          </a:p>
        </p:txBody>
      </p:sp>
      <p:sp>
        <p:nvSpPr>
          <p:cNvPr id="4" name="Footer Placeholder 3">
            <a:extLst>
              <a:ext uri="{FF2B5EF4-FFF2-40B4-BE49-F238E27FC236}">
                <a16:creationId xmlns:a16="http://schemas.microsoft.com/office/drawing/2014/main" id="{38887ED8-0615-93CE-D30B-1F5D61305A6F}"/>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ECA063D6-2966-5E1C-0B44-415CE8769FFC}"/>
              </a:ext>
            </a:extLst>
          </p:cNvPr>
          <p:cNvSpPr>
            <a:spLocks noGrp="1"/>
          </p:cNvSpPr>
          <p:nvPr>
            <p:ph type="sldNum" sz="quarter" idx="12"/>
          </p:nvPr>
        </p:nvSpPr>
        <p:spPr/>
        <p:txBody>
          <a:bodyPr/>
          <a:lstStyle/>
          <a:p>
            <a:fld id="{38826FC0-333C-E549-9FA3-0EE43DF298A3}" type="slidenum">
              <a:rPr lang="en-US" smtClean="0"/>
              <a:pPr/>
              <a:t>13</a:t>
            </a:fld>
            <a:endParaRPr lang="en-US" dirty="0"/>
          </a:p>
        </p:txBody>
      </p:sp>
      <p:sp>
        <p:nvSpPr>
          <p:cNvPr id="6" name="Title 1">
            <a:extLst>
              <a:ext uri="{FF2B5EF4-FFF2-40B4-BE49-F238E27FC236}">
                <a16:creationId xmlns:a16="http://schemas.microsoft.com/office/drawing/2014/main" id="{582BC1B3-983F-ECB5-FF0E-94B43259D158}"/>
              </a:ext>
            </a:extLst>
          </p:cNvPr>
          <p:cNvSpPr txBox="1">
            <a:spLocks/>
          </p:cNvSpPr>
          <p:nvPr/>
        </p:nvSpPr>
        <p:spPr>
          <a:xfrm>
            <a:off x="457200" y="905130"/>
            <a:ext cx="112776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IN" sz="2000" dirty="0"/>
              <a:t>6. Sort the Output File based on Premium Amount</a:t>
            </a:r>
            <a:endParaRPr lang="en-US" sz="2000" dirty="0"/>
          </a:p>
        </p:txBody>
      </p:sp>
      <p:pic>
        <p:nvPicPr>
          <p:cNvPr id="8" name="Picture 7">
            <a:extLst>
              <a:ext uri="{FF2B5EF4-FFF2-40B4-BE49-F238E27FC236}">
                <a16:creationId xmlns:a16="http://schemas.microsoft.com/office/drawing/2014/main" id="{D0DCA996-9528-B031-80CE-FFE2404A7CC3}"/>
              </a:ext>
            </a:extLst>
          </p:cNvPr>
          <p:cNvPicPr>
            <a:picLocks noChangeAspect="1"/>
          </p:cNvPicPr>
          <p:nvPr/>
        </p:nvPicPr>
        <p:blipFill>
          <a:blip r:embed="rId2"/>
          <a:srcRect t="15043" b="5777"/>
          <a:stretch/>
        </p:blipFill>
        <p:spPr>
          <a:xfrm>
            <a:off x="640080" y="1545771"/>
            <a:ext cx="10900654" cy="4855028"/>
          </a:xfrm>
          <a:prstGeom prst="rect">
            <a:avLst/>
          </a:prstGeom>
        </p:spPr>
      </p:pic>
    </p:spTree>
    <p:extLst>
      <p:ext uri="{BB962C8B-B14F-4D97-AF65-F5344CB8AC3E}">
        <p14:creationId xmlns:p14="http://schemas.microsoft.com/office/powerpoint/2010/main" val="3035818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A1EBD-118E-39F4-26B9-A17965AD56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CD6960-D7ED-BBE8-AEAE-62B5A483ECA5}"/>
              </a:ext>
            </a:extLst>
          </p:cNvPr>
          <p:cNvSpPr>
            <a:spLocks noGrp="1"/>
          </p:cNvSpPr>
          <p:nvPr>
            <p:ph type="title"/>
          </p:nvPr>
        </p:nvSpPr>
        <p:spPr/>
        <p:txBody>
          <a:bodyPr/>
          <a:lstStyle/>
          <a:p>
            <a:r>
              <a:rPr lang="en-IN" dirty="0"/>
              <a:t>Procedure</a:t>
            </a:r>
            <a:endParaRPr lang="en-US" dirty="0"/>
          </a:p>
        </p:txBody>
      </p:sp>
      <p:sp>
        <p:nvSpPr>
          <p:cNvPr id="3" name="Content Placeholder 2">
            <a:extLst>
              <a:ext uri="{FF2B5EF4-FFF2-40B4-BE49-F238E27FC236}">
                <a16:creationId xmlns:a16="http://schemas.microsoft.com/office/drawing/2014/main" id="{5DD765EC-FCA3-5113-0653-447D929E3B5D}"/>
              </a:ext>
            </a:extLst>
          </p:cNvPr>
          <p:cNvSpPr>
            <a:spLocks noGrp="1"/>
          </p:cNvSpPr>
          <p:nvPr>
            <p:ph idx="1"/>
          </p:nvPr>
        </p:nvSpPr>
        <p:spPr>
          <a:xfrm>
            <a:off x="640080" y="1247620"/>
            <a:ext cx="10911840" cy="4663440"/>
          </a:xfrm>
        </p:spPr>
        <p:txBody>
          <a:bodyPr/>
          <a:lstStyle/>
          <a:p>
            <a:pPr marL="0" indent="0" algn="ctr">
              <a:buNone/>
            </a:pPr>
            <a:r>
              <a:rPr lang="en-IN" sz="1800" dirty="0"/>
              <a:t>GDG Generations – Limit 7</a:t>
            </a:r>
            <a:endParaRPr lang="en-US" sz="1800" dirty="0"/>
          </a:p>
        </p:txBody>
      </p:sp>
      <p:sp>
        <p:nvSpPr>
          <p:cNvPr id="4" name="Footer Placeholder 3">
            <a:extLst>
              <a:ext uri="{FF2B5EF4-FFF2-40B4-BE49-F238E27FC236}">
                <a16:creationId xmlns:a16="http://schemas.microsoft.com/office/drawing/2014/main" id="{A88E79EA-B629-529B-35AB-9A7C8EEDFF1B}"/>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B4B17873-7C10-D478-67EB-6A740FF7FCAB}"/>
              </a:ext>
            </a:extLst>
          </p:cNvPr>
          <p:cNvSpPr>
            <a:spLocks noGrp="1"/>
          </p:cNvSpPr>
          <p:nvPr>
            <p:ph type="sldNum" sz="quarter" idx="12"/>
          </p:nvPr>
        </p:nvSpPr>
        <p:spPr/>
        <p:txBody>
          <a:bodyPr/>
          <a:lstStyle/>
          <a:p>
            <a:fld id="{38826FC0-333C-E549-9FA3-0EE43DF298A3}" type="slidenum">
              <a:rPr lang="en-US" smtClean="0"/>
              <a:pPr/>
              <a:t>14</a:t>
            </a:fld>
            <a:endParaRPr lang="en-US" dirty="0"/>
          </a:p>
        </p:txBody>
      </p:sp>
      <p:sp>
        <p:nvSpPr>
          <p:cNvPr id="6" name="Title 1">
            <a:extLst>
              <a:ext uri="{FF2B5EF4-FFF2-40B4-BE49-F238E27FC236}">
                <a16:creationId xmlns:a16="http://schemas.microsoft.com/office/drawing/2014/main" id="{5CD93CA9-C417-FF02-B0A8-C142CED561DF}"/>
              </a:ext>
            </a:extLst>
          </p:cNvPr>
          <p:cNvSpPr txBox="1">
            <a:spLocks/>
          </p:cNvSpPr>
          <p:nvPr/>
        </p:nvSpPr>
        <p:spPr>
          <a:xfrm>
            <a:off x="457200" y="905130"/>
            <a:ext cx="112776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IN" sz="2000" dirty="0"/>
              <a:t>7. Create GDG of 7 Generations for all the files handled</a:t>
            </a:r>
            <a:endParaRPr lang="en-US" sz="2000" dirty="0"/>
          </a:p>
        </p:txBody>
      </p:sp>
      <p:pic>
        <p:nvPicPr>
          <p:cNvPr id="8" name="Picture 7">
            <a:extLst>
              <a:ext uri="{FF2B5EF4-FFF2-40B4-BE49-F238E27FC236}">
                <a16:creationId xmlns:a16="http://schemas.microsoft.com/office/drawing/2014/main" id="{78DD427E-25FC-D33A-F735-C092E8B29BE7}"/>
              </a:ext>
            </a:extLst>
          </p:cNvPr>
          <p:cNvPicPr>
            <a:picLocks noChangeAspect="1"/>
          </p:cNvPicPr>
          <p:nvPr/>
        </p:nvPicPr>
        <p:blipFill>
          <a:blip r:embed="rId2"/>
          <a:srcRect t="15042" b="5778"/>
          <a:stretch/>
        </p:blipFill>
        <p:spPr>
          <a:xfrm>
            <a:off x="640080" y="1545771"/>
            <a:ext cx="10900654" cy="4855028"/>
          </a:xfrm>
          <a:prstGeom prst="rect">
            <a:avLst/>
          </a:prstGeom>
        </p:spPr>
      </p:pic>
    </p:spTree>
    <p:extLst>
      <p:ext uri="{BB962C8B-B14F-4D97-AF65-F5344CB8AC3E}">
        <p14:creationId xmlns:p14="http://schemas.microsoft.com/office/powerpoint/2010/main" val="2377514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E9AF3-9D71-A186-E6D1-6B1730DB5D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E6140E-E7B8-AA8D-89B8-2527D4160DF9}"/>
              </a:ext>
            </a:extLst>
          </p:cNvPr>
          <p:cNvSpPr>
            <a:spLocks noGrp="1"/>
          </p:cNvSpPr>
          <p:nvPr>
            <p:ph type="title"/>
          </p:nvPr>
        </p:nvSpPr>
        <p:spPr/>
        <p:txBody>
          <a:bodyPr/>
          <a:lstStyle/>
          <a:p>
            <a:r>
              <a:rPr lang="en-IN" dirty="0"/>
              <a:t>Report</a:t>
            </a:r>
            <a:endParaRPr lang="en-US" dirty="0"/>
          </a:p>
        </p:txBody>
      </p:sp>
      <p:sp>
        <p:nvSpPr>
          <p:cNvPr id="3" name="Content Placeholder 2">
            <a:extLst>
              <a:ext uri="{FF2B5EF4-FFF2-40B4-BE49-F238E27FC236}">
                <a16:creationId xmlns:a16="http://schemas.microsoft.com/office/drawing/2014/main" id="{5AFD59A6-A480-E72A-4239-F635E18DE584}"/>
              </a:ext>
            </a:extLst>
          </p:cNvPr>
          <p:cNvSpPr>
            <a:spLocks noGrp="1"/>
          </p:cNvSpPr>
          <p:nvPr>
            <p:ph idx="1"/>
          </p:nvPr>
        </p:nvSpPr>
        <p:spPr>
          <a:xfrm>
            <a:off x="640080" y="1247620"/>
            <a:ext cx="10911840" cy="4663440"/>
          </a:xfrm>
        </p:spPr>
        <p:txBody>
          <a:bodyPr/>
          <a:lstStyle/>
          <a:p>
            <a:pPr marL="0" indent="0" algn="ctr">
              <a:buNone/>
            </a:pPr>
            <a:r>
              <a:rPr lang="en-IN" sz="1800" dirty="0"/>
              <a:t>Report File – TECN013.SETHU.PROJECT.REP2</a:t>
            </a:r>
            <a:endParaRPr lang="en-US" sz="1800" dirty="0"/>
          </a:p>
        </p:txBody>
      </p:sp>
      <p:sp>
        <p:nvSpPr>
          <p:cNvPr id="4" name="Footer Placeholder 3">
            <a:extLst>
              <a:ext uri="{FF2B5EF4-FFF2-40B4-BE49-F238E27FC236}">
                <a16:creationId xmlns:a16="http://schemas.microsoft.com/office/drawing/2014/main" id="{E9F3D59B-F1BB-1645-56B8-0314041D123D}"/>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F4E0BFBF-B181-BBDC-D766-ACA54697800E}"/>
              </a:ext>
            </a:extLst>
          </p:cNvPr>
          <p:cNvSpPr>
            <a:spLocks noGrp="1"/>
          </p:cNvSpPr>
          <p:nvPr>
            <p:ph type="sldNum" sz="quarter" idx="12"/>
          </p:nvPr>
        </p:nvSpPr>
        <p:spPr/>
        <p:txBody>
          <a:bodyPr/>
          <a:lstStyle/>
          <a:p>
            <a:fld id="{38826FC0-333C-E549-9FA3-0EE43DF298A3}" type="slidenum">
              <a:rPr lang="en-US" smtClean="0"/>
              <a:pPr/>
              <a:t>15</a:t>
            </a:fld>
            <a:endParaRPr lang="en-US" dirty="0"/>
          </a:p>
        </p:txBody>
      </p:sp>
      <p:sp>
        <p:nvSpPr>
          <p:cNvPr id="6" name="Title 1">
            <a:extLst>
              <a:ext uri="{FF2B5EF4-FFF2-40B4-BE49-F238E27FC236}">
                <a16:creationId xmlns:a16="http://schemas.microsoft.com/office/drawing/2014/main" id="{37E8D1F9-67CB-2DA8-6A93-BA868EFF29CD}"/>
              </a:ext>
            </a:extLst>
          </p:cNvPr>
          <p:cNvSpPr txBox="1">
            <a:spLocks/>
          </p:cNvSpPr>
          <p:nvPr/>
        </p:nvSpPr>
        <p:spPr>
          <a:xfrm>
            <a:off x="457200" y="905130"/>
            <a:ext cx="112776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IN" sz="2000" dirty="0"/>
              <a:t>Create a Report File (PS) by taking all the Records from MASTER VSAM (KSDS) File</a:t>
            </a:r>
            <a:endParaRPr lang="en-US" sz="2000" dirty="0"/>
          </a:p>
        </p:txBody>
      </p:sp>
      <p:pic>
        <p:nvPicPr>
          <p:cNvPr id="8" name="Picture 7">
            <a:extLst>
              <a:ext uri="{FF2B5EF4-FFF2-40B4-BE49-F238E27FC236}">
                <a16:creationId xmlns:a16="http://schemas.microsoft.com/office/drawing/2014/main" id="{8A822BED-016B-EDE7-85F1-3D14D4240399}"/>
              </a:ext>
            </a:extLst>
          </p:cNvPr>
          <p:cNvPicPr>
            <a:picLocks noChangeAspect="1"/>
          </p:cNvPicPr>
          <p:nvPr/>
        </p:nvPicPr>
        <p:blipFill>
          <a:blip r:embed="rId2"/>
          <a:srcRect t="15043" b="5777"/>
          <a:stretch/>
        </p:blipFill>
        <p:spPr>
          <a:xfrm>
            <a:off x="640080" y="1545771"/>
            <a:ext cx="10900654" cy="4855028"/>
          </a:xfrm>
          <a:prstGeom prst="rect">
            <a:avLst/>
          </a:prstGeom>
        </p:spPr>
      </p:pic>
    </p:spTree>
    <p:extLst>
      <p:ext uri="{BB962C8B-B14F-4D97-AF65-F5344CB8AC3E}">
        <p14:creationId xmlns:p14="http://schemas.microsoft.com/office/powerpoint/2010/main" val="384294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61B3A-0A55-AD77-5EDF-A4AFCF96B7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BA6B13-C6BE-87DE-E954-7BE45B46148D}"/>
              </a:ext>
            </a:extLst>
          </p:cNvPr>
          <p:cNvSpPr>
            <a:spLocks noGrp="1"/>
          </p:cNvSpPr>
          <p:nvPr>
            <p:ph type="title"/>
          </p:nvPr>
        </p:nvSpPr>
        <p:spPr/>
        <p:txBody>
          <a:bodyPr/>
          <a:lstStyle/>
          <a:p>
            <a:r>
              <a:rPr lang="en-IN" dirty="0"/>
              <a:t>Report</a:t>
            </a:r>
            <a:endParaRPr lang="en-US" dirty="0"/>
          </a:p>
        </p:txBody>
      </p:sp>
      <p:sp>
        <p:nvSpPr>
          <p:cNvPr id="3" name="Content Placeholder 2">
            <a:extLst>
              <a:ext uri="{FF2B5EF4-FFF2-40B4-BE49-F238E27FC236}">
                <a16:creationId xmlns:a16="http://schemas.microsoft.com/office/drawing/2014/main" id="{BC3E5187-157C-0EBC-8755-90156FCD7049}"/>
              </a:ext>
            </a:extLst>
          </p:cNvPr>
          <p:cNvSpPr>
            <a:spLocks noGrp="1"/>
          </p:cNvSpPr>
          <p:nvPr>
            <p:ph idx="1"/>
          </p:nvPr>
        </p:nvSpPr>
        <p:spPr>
          <a:xfrm>
            <a:off x="640080" y="1247620"/>
            <a:ext cx="10911840" cy="4663440"/>
          </a:xfrm>
        </p:spPr>
        <p:txBody>
          <a:bodyPr/>
          <a:lstStyle/>
          <a:p>
            <a:pPr marL="0" indent="0" algn="ctr">
              <a:buNone/>
            </a:pPr>
            <a:r>
              <a:rPr lang="en-IN" sz="1800" dirty="0"/>
              <a:t>Report File – TECN013.SETHU.PROJECT.REP2</a:t>
            </a:r>
            <a:endParaRPr lang="en-US" sz="1800" dirty="0"/>
          </a:p>
        </p:txBody>
      </p:sp>
      <p:sp>
        <p:nvSpPr>
          <p:cNvPr id="4" name="Footer Placeholder 3">
            <a:extLst>
              <a:ext uri="{FF2B5EF4-FFF2-40B4-BE49-F238E27FC236}">
                <a16:creationId xmlns:a16="http://schemas.microsoft.com/office/drawing/2014/main" id="{E6A30C79-59C3-B1D4-3827-BA817700563B}"/>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5A674E9E-5E5D-693F-0F69-2B1C677AC29F}"/>
              </a:ext>
            </a:extLst>
          </p:cNvPr>
          <p:cNvSpPr>
            <a:spLocks noGrp="1"/>
          </p:cNvSpPr>
          <p:nvPr>
            <p:ph type="sldNum" sz="quarter" idx="12"/>
          </p:nvPr>
        </p:nvSpPr>
        <p:spPr/>
        <p:txBody>
          <a:bodyPr/>
          <a:lstStyle/>
          <a:p>
            <a:fld id="{38826FC0-333C-E549-9FA3-0EE43DF298A3}" type="slidenum">
              <a:rPr lang="en-US" smtClean="0"/>
              <a:pPr/>
              <a:t>16</a:t>
            </a:fld>
            <a:endParaRPr lang="en-US" dirty="0"/>
          </a:p>
        </p:txBody>
      </p:sp>
      <p:sp>
        <p:nvSpPr>
          <p:cNvPr id="6" name="Title 1">
            <a:extLst>
              <a:ext uri="{FF2B5EF4-FFF2-40B4-BE49-F238E27FC236}">
                <a16:creationId xmlns:a16="http://schemas.microsoft.com/office/drawing/2014/main" id="{8F6F6321-7307-F1A9-67D0-F894B24545C7}"/>
              </a:ext>
            </a:extLst>
          </p:cNvPr>
          <p:cNvSpPr txBox="1">
            <a:spLocks/>
          </p:cNvSpPr>
          <p:nvPr/>
        </p:nvSpPr>
        <p:spPr>
          <a:xfrm>
            <a:off x="457200" y="905130"/>
            <a:ext cx="112776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IN" sz="2000" dirty="0"/>
              <a:t>Create a Report File (PS) by taking all the Records from MASTER VSAM (KSDS) File</a:t>
            </a:r>
            <a:endParaRPr lang="en-US" sz="2000" dirty="0"/>
          </a:p>
        </p:txBody>
      </p:sp>
      <p:pic>
        <p:nvPicPr>
          <p:cNvPr id="8" name="Picture 7">
            <a:extLst>
              <a:ext uri="{FF2B5EF4-FFF2-40B4-BE49-F238E27FC236}">
                <a16:creationId xmlns:a16="http://schemas.microsoft.com/office/drawing/2014/main" id="{7D75F897-1DA3-894D-EFF4-EDD53BCE0693}"/>
              </a:ext>
            </a:extLst>
          </p:cNvPr>
          <p:cNvPicPr>
            <a:picLocks noChangeAspect="1"/>
          </p:cNvPicPr>
          <p:nvPr/>
        </p:nvPicPr>
        <p:blipFill>
          <a:blip r:embed="rId2"/>
          <a:srcRect t="15043" b="5777"/>
          <a:stretch/>
        </p:blipFill>
        <p:spPr>
          <a:xfrm>
            <a:off x="640080" y="1545771"/>
            <a:ext cx="10900654" cy="4855028"/>
          </a:xfrm>
          <a:prstGeom prst="rect">
            <a:avLst/>
          </a:prstGeom>
        </p:spPr>
      </p:pic>
    </p:spTree>
    <p:extLst>
      <p:ext uri="{BB962C8B-B14F-4D97-AF65-F5344CB8AC3E}">
        <p14:creationId xmlns:p14="http://schemas.microsoft.com/office/powerpoint/2010/main" val="2769084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AA6A9-D971-3A2B-8B96-2B55C9AC4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D7463C-B690-ECDF-C205-3ADAB14B001A}"/>
              </a:ext>
            </a:extLst>
          </p:cNvPr>
          <p:cNvSpPr>
            <a:spLocks noGrp="1"/>
          </p:cNvSpPr>
          <p:nvPr>
            <p:ph type="title"/>
          </p:nvPr>
        </p:nvSpPr>
        <p:spPr/>
        <p:txBody>
          <a:bodyPr/>
          <a:lstStyle/>
          <a:p>
            <a:r>
              <a:rPr lang="en-IN" dirty="0"/>
              <a:t>Report</a:t>
            </a:r>
            <a:endParaRPr lang="en-US" dirty="0"/>
          </a:p>
        </p:txBody>
      </p:sp>
      <p:sp>
        <p:nvSpPr>
          <p:cNvPr id="3" name="Content Placeholder 2">
            <a:extLst>
              <a:ext uri="{FF2B5EF4-FFF2-40B4-BE49-F238E27FC236}">
                <a16:creationId xmlns:a16="http://schemas.microsoft.com/office/drawing/2014/main" id="{27C4E78B-DCA5-AFE7-F046-CD3C495376DC}"/>
              </a:ext>
            </a:extLst>
          </p:cNvPr>
          <p:cNvSpPr>
            <a:spLocks noGrp="1"/>
          </p:cNvSpPr>
          <p:nvPr>
            <p:ph idx="1"/>
          </p:nvPr>
        </p:nvSpPr>
        <p:spPr>
          <a:xfrm>
            <a:off x="640080" y="1247620"/>
            <a:ext cx="10911840" cy="4663440"/>
          </a:xfrm>
        </p:spPr>
        <p:txBody>
          <a:bodyPr/>
          <a:lstStyle/>
          <a:p>
            <a:pPr marL="0" indent="0" algn="ctr">
              <a:buNone/>
            </a:pPr>
            <a:r>
              <a:rPr lang="en-IN" sz="1800" dirty="0"/>
              <a:t>Report File – TECN013.SETHU.PROJECT.REP2</a:t>
            </a:r>
            <a:endParaRPr lang="en-US" sz="1800" dirty="0"/>
          </a:p>
        </p:txBody>
      </p:sp>
      <p:sp>
        <p:nvSpPr>
          <p:cNvPr id="4" name="Footer Placeholder 3">
            <a:extLst>
              <a:ext uri="{FF2B5EF4-FFF2-40B4-BE49-F238E27FC236}">
                <a16:creationId xmlns:a16="http://schemas.microsoft.com/office/drawing/2014/main" id="{C35871BE-62EF-2936-BD1B-2C7CE96A3DDC}"/>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D0A1B84D-714C-59CD-373E-B4520C219A0B}"/>
              </a:ext>
            </a:extLst>
          </p:cNvPr>
          <p:cNvSpPr>
            <a:spLocks noGrp="1"/>
          </p:cNvSpPr>
          <p:nvPr>
            <p:ph type="sldNum" sz="quarter" idx="12"/>
          </p:nvPr>
        </p:nvSpPr>
        <p:spPr/>
        <p:txBody>
          <a:bodyPr/>
          <a:lstStyle/>
          <a:p>
            <a:fld id="{38826FC0-333C-E549-9FA3-0EE43DF298A3}" type="slidenum">
              <a:rPr lang="en-US" smtClean="0"/>
              <a:pPr/>
              <a:t>17</a:t>
            </a:fld>
            <a:endParaRPr lang="en-US" dirty="0"/>
          </a:p>
        </p:txBody>
      </p:sp>
      <p:sp>
        <p:nvSpPr>
          <p:cNvPr id="6" name="Title 1">
            <a:extLst>
              <a:ext uri="{FF2B5EF4-FFF2-40B4-BE49-F238E27FC236}">
                <a16:creationId xmlns:a16="http://schemas.microsoft.com/office/drawing/2014/main" id="{30260F7E-F076-4849-CB37-44F3922ADF29}"/>
              </a:ext>
            </a:extLst>
          </p:cNvPr>
          <p:cNvSpPr txBox="1">
            <a:spLocks/>
          </p:cNvSpPr>
          <p:nvPr/>
        </p:nvSpPr>
        <p:spPr>
          <a:xfrm>
            <a:off x="457200" y="905130"/>
            <a:ext cx="112776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IN" sz="2000" dirty="0"/>
              <a:t>Create a Report File (PS) by taking all the Records from MASTER VSAM (KSDS) File</a:t>
            </a:r>
            <a:endParaRPr lang="en-US" sz="2000" dirty="0"/>
          </a:p>
        </p:txBody>
      </p:sp>
      <p:pic>
        <p:nvPicPr>
          <p:cNvPr id="8" name="Picture 7">
            <a:extLst>
              <a:ext uri="{FF2B5EF4-FFF2-40B4-BE49-F238E27FC236}">
                <a16:creationId xmlns:a16="http://schemas.microsoft.com/office/drawing/2014/main" id="{67C3E36B-3C64-B66A-3B5D-4CCE69DBCC9A}"/>
              </a:ext>
            </a:extLst>
          </p:cNvPr>
          <p:cNvPicPr>
            <a:picLocks noChangeAspect="1"/>
          </p:cNvPicPr>
          <p:nvPr/>
        </p:nvPicPr>
        <p:blipFill>
          <a:blip r:embed="rId2"/>
          <a:srcRect t="15043" b="5777"/>
          <a:stretch/>
        </p:blipFill>
        <p:spPr>
          <a:xfrm>
            <a:off x="640080" y="1545771"/>
            <a:ext cx="10900654" cy="4855028"/>
          </a:xfrm>
          <a:prstGeom prst="rect">
            <a:avLst/>
          </a:prstGeom>
        </p:spPr>
      </p:pic>
    </p:spTree>
    <p:extLst>
      <p:ext uri="{BB962C8B-B14F-4D97-AF65-F5344CB8AC3E}">
        <p14:creationId xmlns:p14="http://schemas.microsoft.com/office/powerpoint/2010/main" val="4203015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68524-F748-C31D-05B4-03A3779EB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27CC6A-093E-BC1E-2CD0-C0902C1CD815}"/>
              </a:ext>
            </a:extLst>
          </p:cNvPr>
          <p:cNvSpPr>
            <a:spLocks noGrp="1"/>
          </p:cNvSpPr>
          <p:nvPr>
            <p:ph type="title"/>
          </p:nvPr>
        </p:nvSpPr>
        <p:spPr/>
        <p:txBody>
          <a:bodyPr/>
          <a:lstStyle/>
          <a:p>
            <a:r>
              <a:rPr lang="en-IN" dirty="0"/>
              <a:t>Conclusion</a:t>
            </a:r>
            <a:endParaRPr lang="en-US" dirty="0"/>
          </a:p>
        </p:txBody>
      </p:sp>
      <p:sp>
        <p:nvSpPr>
          <p:cNvPr id="3" name="Content Placeholder 2">
            <a:extLst>
              <a:ext uri="{FF2B5EF4-FFF2-40B4-BE49-F238E27FC236}">
                <a16:creationId xmlns:a16="http://schemas.microsoft.com/office/drawing/2014/main" id="{5ED55DE6-B44D-590D-AD3F-3D09B7ECE46B}"/>
              </a:ext>
            </a:extLst>
          </p:cNvPr>
          <p:cNvSpPr>
            <a:spLocks noGrp="1"/>
          </p:cNvSpPr>
          <p:nvPr>
            <p:ph idx="1"/>
          </p:nvPr>
        </p:nvSpPr>
        <p:spPr>
          <a:xfrm>
            <a:off x="457200" y="1447800"/>
            <a:ext cx="11277600" cy="4663440"/>
          </a:xfrm>
        </p:spPr>
        <p:txBody>
          <a:bodyPr/>
          <a:lstStyle/>
          <a:p>
            <a:pPr algn="l">
              <a:lnSpc>
                <a:spcPct val="200000"/>
              </a:lnSpc>
              <a:spcBef>
                <a:spcPts val="300"/>
              </a:spcBef>
              <a:spcAft>
                <a:spcPts val="300"/>
              </a:spcAft>
              <a:buFont typeface="Arial" panose="020B0604020202020204" pitchFamily="34" charset="0"/>
              <a:buChar char="•"/>
            </a:pPr>
            <a:r>
              <a:rPr lang="en-US" sz="1650" b="1" i="0" dirty="0">
                <a:effectLst/>
                <a:latin typeface="Gill Sans MT" panose="020B0502020104020203" pitchFamily="34" charset="0"/>
              </a:rPr>
              <a:t>Enhanced Efficiency and Accuracy</a:t>
            </a:r>
            <a:r>
              <a:rPr lang="en-US" sz="1650" b="0" i="0" dirty="0">
                <a:effectLst/>
                <a:latin typeface="Gill Sans MT" panose="020B0502020104020203" pitchFamily="34" charset="0"/>
              </a:rPr>
              <a:t>: Automation will streamline operations and reduce manual errors.</a:t>
            </a:r>
          </a:p>
          <a:p>
            <a:pPr algn="l">
              <a:lnSpc>
                <a:spcPct val="200000"/>
              </a:lnSpc>
              <a:spcBef>
                <a:spcPts val="300"/>
              </a:spcBef>
              <a:spcAft>
                <a:spcPts val="300"/>
              </a:spcAft>
              <a:buFont typeface="Arial" panose="020B0604020202020204" pitchFamily="34" charset="0"/>
              <a:buChar char="•"/>
            </a:pPr>
            <a:r>
              <a:rPr lang="en-US" sz="1650" b="1" i="0" dirty="0">
                <a:effectLst/>
                <a:latin typeface="Gill Sans MT" panose="020B0502020104020203" pitchFamily="34" charset="0"/>
              </a:rPr>
              <a:t>Structured Databases</a:t>
            </a:r>
            <a:r>
              <a:rPr lang="en-US" sz="1650" b="0" i="0" dirty="0">
                <a:effectLst/>
                <a:latin typeface="Gill Sans MT" panose="020B0502020104020203" pitchFamily="34" charset="0"/>
              </a:rPr>
              <a:t>: Implementation of databases for policies, agents, and customers.</a:t>
            </a:r>
          </a:p>
          <a:p>
            <a:pPr algn="l">
              <a:lnSpc>
                <a:spcPct val="200000"/>
              </a:lnSpc>
              <a:spcBef>
                <a:spcPts val="300"/>
              </a:spcBef>
              <a:spcAft>
                <a:spcPts val="300"/>
              </a:spcAft>
              <a:buFont typeface="Arial" panose="020B0604020202020204" pitchFamily="34" charset="0"/>
              <a:buChar char="•"/>
            </a:pPr>
            <a:r>
              <a:rPr lang="en-US" sz="1650" b="1" i="0" dirty="0">
                <a:effectLst/>
                <a:latin typeface="Gill Sans MT" panose="020B0502020104020203" pitchFamily="34" charset="0"/>
              </a:rPr>
              <a:t>Robust Validation Mechanisms</a:t>
            </a:r>
            <a:r>
              <a:rPr lang="en-US" sz="1650" b="0" i="0" dirty="0">
                <a:effectLst/>
                <a:latin typeface="Gill Sans MT" panose="020B0502020104020203" pitchFamily="34" charset="0"/>
              </a:rPr>
              <a:t>: Ensuring data integrity through validation and error handling.</a:t>
            </a:r>
          </a:p>
          <a:p>
            <a:pPr algn="l">
              <a:lnSpc>
                <a:spcPct val="200000"/>
              </a:lnSpc>
              <a:spcBef>
                <a:spcPts val="300"/>
              </a:spcBef>
              <a:spcAft>
                <a:spcPts val="300"/>
              </a:spcAft>
              <a:buFont typeface="Arial" panose="020B0604020202020204" pitchFamily="34" charset="0"/>
              <a:buChar char="•"/>
            </a:pPr>
            <a:r>
              <a:rPr lang="en-US" sz="1650" b="1" i="0" dirty="0">
                <a:effectLst/>
                <a:latin typeface="Gill Sans MT" panose="020B0502020104020203" pitchFamily="34" charset="0"/>
              </a:rPr>
              <a:t>Segregation of Premium Details</a:t>
            </a:r>
            <a:r>
              <a:rPr lang="en-US" sz="1650" b="0" i="0" dirty="0">
                <a:effectLst/>
                <a:latin typeface="Gill Sans MT" panose="020B0502020104020203" pitchFamily="34" charset="0"/>
              </a:rPr>
              <a:t>: Splitting premium details based on policy amounts for better management.</a:t>
            </a:r>
          </a:p>
          <a:p>
            <a:pPr algn="l">
              <a:lnSpc>
                <a:spcPct val="200000"/>
              </a:lnSpc>
              <a:spcBef>
                <a:spcPts val="300"/>
              </a:spcBef>
              <a:spcAft>
                <a:spcPts val="300"/>
              </a:spcAft>
              <a:buFont typeface="Arial" panose="020B0604020202020204" pitchFamily="34" charset="0"/>
              <a:buChar char="•"/>
            </a:pPr>
            <a:r>
              <a:rPr lang="en-US" sz="1650" b="1" i="0" dirty="0">
                <a:effectLst/>
                <a:latin typeface="Gill Sans MT" panose="020B0502020104020203" pitchFamily="34" charset="0"/>
              </a:rPr>
              <a:t>Master Premium VSAM KSDS File</a:t>
            </a:r>
            <a:r>
              <a:rPr lang="en-US" sz="1650" b="0" i="0" dirty="0">
                <a:effectLst/>
                <a:latin typeface="Gill Sans MT" panose="020B0502020104020203" pitchFamily="34" charset="0"/>
              </a:rPr>
              <a:t>: Inclusion of all the premium details for improved data accessibility.</a:t>
            </a:r>
          </a:p>
          <a:p>
            <a:pPr algn="l">
              <a:lnSpc>
                <a:spcPct val="200000"/>
              </a:lnSpc>
              <a:spcBef>
                <a:spcPts val="300"/>
              </a:spcBef>
              <a:spcAft>
                <a:spcPts val="300"/>
              </a:spcAft>
              <a:buFont typeface="Arial" panose="020B0604020202020204" pitchFamily="34" charset="0"/>
              <a:buChar char="•"/>
            </a:pPr>
            <a:r>
              <a:rPr lang="en-US" sz="1650" b="1" i="0" dirty="0">
                <a:effectLst/>
                <a:latin typeface="Gill Sans MT" panose="020B0502020104020203" pitchFamily="34" charset="0"/>
              </a:rPr>
              <a:t>Detailed Reports</a:t>
            </a:r>
            <a:r>
              <a:rPr lang="en-US" sz="1650" b="0" i="0" dirty="0">
                <a:effectLst/>
                <a:latin typeface="Gill Sans MT" panose="020B0502020104020203" pitchFamily="34" charset="0"/>
              </a:rPr>
              <a:t>: Generation of reports with page break logic for clear information.</a:t>
            </a:r>
          </a:p>
          <a:p>
            <a:pPr algn="l">
              <a:lnSpc>
                <a:spcPct val="200000"/>
              </a:lnSpc>
              <a:spcBef>
                <a:spcPts val="300"/>
              </a:spcBef>
              <a:spcAft>
                <a:spcPts val="300"/>
              </a:spcAft>
              <a:buFont typeface="Arial" panose="020B0604020202020204" pitchFamily="34" charset="0"/>
              <a:buChar char="•"/>
            </a:pPr>
            <a:r>
              <a:rPr lang="en-US" sz="1650" b="1" i="0" dirty="0">
                <a:effectLst/>
                <a:latin typeface="Gill Sans MT" panose="020B0502020104020203" pitchFamily="34" charset="0"/>
              </a:rPr>
              <a:t>Backup in GDG Files</a:t>
            </a:r>
            <a:r>
              <a:rPr lang="en-US" sz="1650" b="0" i="0" dirty="0">
                <a:effectLst/>
                <a:latin typeface="Gill Sans MT" panose="020B0502020104020203" pitchFamily="34" charset="0"/>
              </a:rPr>
              <a:t>: Maintaining backups to ensure data integrity and availability.</a:t>
            </a:r>
          </a:p>
          <a:p>
            <a:pPr algn="l">
              <a:lnSpc>
                <a:spcPct val="200000"/>
              </a:lnSpc>
              <a:spcBef>
                <a:spcPts val="300"/>
              </a:spcBef>
              <a:spcAft>
                <a:spcPts val="300"/>
              </a:spcAft>
              <a:buFont typeface="Arial" panose="020B0604020202020204" pitchFamily="34" charset="0"/>
              <a:buChar char="•"/>
            </a:pPr>
            <a:r>
              <a:rPr lang="en-US" sz="1650" b="1" i="0" dirty="0">
                <a:effectLst/>
                <a:latin typeface="Gill Sans MT" panose="020B0502020104020203" pitchFamily="34" charset="0"/>
              </a:rPr>
              <a:t>Overall Goal</a:t>
            </a:r>
            <a:r>
              <a:rPr lang="en-US" sz="1650" b="0" i="0" dirty="0">
                <a:effectLst/>
                <a:latin typeface="Gill Sans MT" panose="020B0502020104020203" pitchFamily="34" charset="0"/>
              </a:rPr>
              <a:t>: Creating a reliable system for managing insurance policy details, contributing to improved customer service and operational excellence.</a:t>
            </a:r>
          </a:p>
          <a:p>
            <a:pPr>
              <a:lnSpc>
                <a:spcPct val="200000"/>
              </a:lnSpc>
              <a:buNone/>
            </a:pPr>
            <a:br>
              <a:rPr lang="en-US" sz="1650" dirty="0">
                <a:latin typeface="Gill Sans MT" panose="020B0502020104020203" pitchFamily="34" charset="0"/>
              </a:rPr>
            </a:br>
            <a:endParaRPr lang="en-US" sz="1650" dirty="0">
              <a:effectLst/>
              <a:latin typeface="Gill Sans MT" panose="020B0502020104020203" pitchFamily="34" charset="0"/>
              <a:ea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7E469D4-5937-283E-CF18-B5399CFAFC8A}"/>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FF3E4AD8-8E98-4D32-F3D8-3268247E8672}"/>
              </a:ext>
            </a:extLst>
          </p:cNvPr>
          <p:cNvSpPr>
            <a:spLocks noGrp="1"/>
          </p:cNvSpPr>
          <p:nvPr>
            <p:ph type="sldNum" sz="quarter" idx="12"/>
          </p:nvPr>
        </p:nvSpPr>
        <p:spPr/>
        <p:txBody>
          <a:bodyPr/>
          <a:lstStyle/>
          <a:p>
            <a:fld id="{38826FC0-333C-E549-9FA3-0EE43DF298A3}" type="slidenum">
              <a:rPr lang="en-US" smtClean="0"/>
              <a:pPr/>
              <a:t>18</a:t>
            </a:fld>
            <a:endParaRPr lang="en-US" dirty="0"/>
          </a:p>
        </p:txBody>
      </p:sp>
      <p:sp>
        <p:nvSpPr>
          <p:cNvPr id="6" name="Title 1">
            <a:extLst>
              <a:ext uri="{FF2B5EF4-FFF2-40B4-BE49-F238E27FC236}">
                <a16:creationId xmlns:a16="http://schemas.microsoft.com/office/drawing/2014/main" id="{4A73E7C7-A6EC-7FDA-3162-1B2015BFB3AE}"/>
              </a:ext>
            </a:extLst>
          </p:cNvPr>
          <p:cNvSpPr txBox="1">
            <a:spLocks/>
          </p:cNvSpPr>
          <p:nvPr/>
        </p:nvSpPr>
        <p:spPr>
          <a:xfrm>
            <a:off x="457200" y="952500"/>
            <a:ext cx="11277600" cy="3323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gn="ctr"/>
            <a:r>
              <a:rPr lang="en-IN" dirty="0"/>
              <a:t>ALLIANZ INSURANCE COMPANY – LIFE INSURANCE</a:t>
            </a:r>
            <a:endParaRPr lang="en-US" dirty="0"/>
          </a:p>
        </p:txBody>
      </p:sp>
    </p:spTree>
    <p:extLst>
      <p:ext uri="{BB962C8B-B14F-4D97-AF65-F5344CB8AC3E}">
        <p14:creationId xmlns:p14="http://schemas.microsoft.com/office/powerpoint/2010/main" val="1934179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C841C-7D44-4820-79F5-2598790C5BC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993F8E-1FA4-3A08-2C48-D4B141AA2729}"/>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51E5BFF8-0B82-9F87-4F75-2E818F307A3B}"/>
              </a:ext>
            </a:extLst>
          </p:cNvPr>
          <p:cNvSpPr>
            <a:spLocks noGrp="1"/>
          </p:cNvSpPr>
          <p:nvPr>
            <p:ph type="sldNum" sz="quarter" idx="12"/>
          </p:nvPr>
        </p:nvSpPr>
        <p:spPr/>
        <p:txBody>
          <a:bodyPr/>
          <a:lstStyle/>
          <a:p>
            <a:fld id="{38826FC0-333C-E549-9FA3-0EE43DF298A3}" type="slidenum">
              <a:rPr lang="en-US" smtClean="0"/>
              <a:pPr/>
              <a:t>19</a:t>
            </a:fld>
            <a:endParaRPr lang="en-US" dirty="0"/>
          </a:p>
        </p:txBody>
      </p:sp>
      <p:sp>
        <p:nvSpPr>
          <p:cNvPr id="6" name="Title 1">
            <a:extLst>
              <a:ext uri="{FF2B5EF4-FFF2-40B4-BE49-F238E27FC236}">
                <a16:creationId xmlns:a16="http://schemas.microsoft.com/office/drawing/2014/main" id="{8C6BC135-D8B0-53F2-8519-F37AB67B1BB6}"/>
              </a:ext>
            </a:extLst>
          </p:cNvPr>
          <p:cNvSpPr txBox="1">
            <a:spLocks/>
          </p:cNvSpPr>
          <p:nvPr/>
        </p:nvSpPr>
        <p:spPr>
          <a:xfrm>
            <a:off x="457200" y="2736502"/>
            <a:ext cx="11277600" cy="13849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gn="ctr"/>
            <a:r>
              <a:rPr lang="en-IN" sz="10000" dirty="0"/>
              <a:t>Thank You…!!!</a:t>
            </a:r>
            <a:endParaRPr lang="en-US" sz="10000" dirty="0"/>
          </a:p>
        </p:txBody>
      </p:sp>
    </p:spTree>
    <p:extLst>
      <p:ext uri="{BB962C8B-B14F-4D97-AF65-F5344CB8AC3E}">
        <p14:creationId xmlns:p14="http://schemas.microsoft.com/office/powerpoint/2010/main" val="385371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AA00-E314-C467-9DC0-3F4B208C2C8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97C1FB-C7FA-B9BE-D081-5DA108FFD338}"/>
              </a:ext>
            </a:extLst>
          </p:cNvPr>
          <p:cNvSpPr>
            <a:spLocks noGrp="1"/>
          </p:cNvSpPr>
          <p:nvPr>
            <p:ph idx="1"/>
          </p:nvPr>
        </p:nvSpPr>
        <p:spPr>
          <a:xfrm>
            <a:off x="1168400" y="789599"/>
            <a:ext cx="7518400" cy="4663440"/>
          </a:xfrm>
        </p:spPr>
        <p:txBody>
          <a:bodyPr/>
          <a:lstStyle/>
          <a:p>
            <a:pPr>
              <a:lnSpc>
                <a:spcPct val="200000"/>
              </a:lnSpc>
              <a:buFont typeface="Wingdings" panose="05000000000000000000" pitchFamily="2" charset="2"/>
              <a:buChar char="Ø"/>
            </a:pPr>
            <a:r>
              <a:rPr lang="en-IN" sz="2200" dirty="0">
                <a:latin typeface="Gill Sans MT" panose="020B0502020104020203" pitchFamily="34" charset="0"/>
              </a:rPr>
              <a:t>Introduction</a:t>
            </a:r>
          </a:p>
          <a:p>
            <a:pPr>
              <a:lnSpc>
                <a:spcPct val="200000"/>
              </a:lnSpc>
              <a:buFont typeface="Wingdings" panose="05000000000000000000" pitchFamily="2" charset="2"/>
              <a:buChar char="Ø"/>
            </a:pPr>
            <a:r>
              <a:rPr lang="en-IN" sz="2200" dirty="0">
                <a:latin typeface="Gill Sans MT" panose="020B0502020104020203" pitchFamily="34" charset="0"/>
              </a:rPr>
              <a:t>Requirements</a:t>
            </a:r>
          </a:p>
          <a:p>
            <a:pPr>
              <a:lnSpc>
                <a:spcPct val="200000"/>
              </a:lnSpc>
              <a:buFont typeface="Wingdings" panose="05000000000000000000" pitchFamily="2" charset="2"/>
              <a:buChar char="Ø"/>
            </a:pPr>
            <a:r>
              <a:rPr lang="en-IN" sz="2200" dirty="0">
                <a:latin typeface="Gill Sans MT" panose="020B0502020104020203" pitchFamily="34" charset="0"/>
              </a:rPr>
              <a:t>Hierarchy</a:t>
            </a:r>
          </a:p>
          <a:p>
            <a:pPr>
              <a:lnSpc>
                <a:spcPct val="200000"/>
              </a:lnSpc>
              <a:buFont typeface="Wingdings" panose="05000000000000000000" pitchFamily="2" charset="2"/>
              <a:buChar char="Ø"/>
            </a:pPr>
            <a:r>
              <a:rPr lang="en-IN" sz="2200" dirty="0">
                <a:latin typeface="Gill Sans MT" panose="020B0502020104020203" pitchFamily="34" charset="0"/>
              </a:rPr>
              <a:t>Procedure</a:t>
            </a:r>
          </a:p>
          <a:p>
            <a:pPr>
              <a:lnSpc>
                <a:spcPct val="200000"/>
              </a:lnSpc>
              <a:buFont typeface="Wingdings" panose="05000000000000000000" pitchFamily="2" charset="2"/>
              <a:buChar char="Ø"/>
            </a:pPr>
            <a:r>
              <a:rPr lang="en-IN" sz="2200" dirty="0">
                <a:latin typeface="Gill Sans MT" panose="020B0502020104020203" pitchFamily="34" charset="0"/>
              </a:rPr>
              <a:t>Report</a:t>
            </a:r>
          </a:p>
          <a:p>
            <a:pPr>
              <a:lnSpc>
                <a:spcPct val="200000"/>
              </a:lnSpc>
              <a:buFont typeface="Wingdings" panose="05000000000000000000" pitchFamily="2" charset="2"/>
              <a:buChar char="Ø"/>
            </a:pPr>
            <a:r>
              <a:rPr lang="en-IN" sz="2200" dirty="0">
                <a:latin typeface="Gill Sans MT" panose="020B0502020104020203" pitchFamily="34" charset="0"/>
              </a:rPr>
              <a:t>Conclusion</a:t>
            </a:r>
            <a:endParaRPr lang="en-US" sz="2200" dirty="0">
              <a:latin typeface="Gill Sans MT" panose="020B0502020104020203" pitchFamily="34" charset="0"/>
            </a:endParaRPr>
          </a:p>
        </p:txBody>
      </p:sp>
      <p:sp>
        <p:nvSpPr>
          <p:cNvPr id="7" name="Slide Number Placeholder 6">
            <a:extLst>
              <a:ext uri="{FF2B5EF4-FFF2-40B4-BE49-F238E27FC236}">
                <a16:creationId xmlns:a16="http://schemas.microsoft.com/office/drawing/2014/main" id="{320DA4E4-FB3A-9A75-07A8-8E3636076ABC}"/>
              </a:ext>
            </a:extLst>
          </p:cNvPr>
          <p:cNvSpPr>
            <a:spLocks noGrp="1"/>
          </p:cNvSpPr>
          <p:nvPr>
            <p:ph type="sldNum" sz="quarter" idx="12"/>
          </p:nvPr>
        </p:nvSpPr>
        <p:spPr/>
        <p:txBody>
          <a:bodyPr/>
          <a:lstStyle/>
          <a:p>
            <a:fld id="{38826FC0-333C-E549-9FA3-0EE43DF298A3}" type="slidenum">
              <a:rPr lang="en-US" smtClean="0"/>
              <a:pPr/>
              <a:t>2</a:t>
            </a:fld>
            <a:endParaRPr lang="en-US"/>
          </a:p>
        </p:txBody>
      </p:sp>
      <p:sp>
        <p:nvSpPr>
          <p:cNvPr id="4" name="Footer Placeholder 3">
            <a:extLst>
              <a:ext uri="{FF2B5EF4-FFF2-40B4-BE49-F238E27FC236}">
                <a16:creationId xmlns:a16="http://schemas.microsoft.com/office/drawing/2014/main" id="{A84C2A7E-3F72-1E1B-CE4A-4B5E01968A16}"/>
              </a:ext>
            </a:extLst>
          </p:cNvPr>
          <p:cNvSpPr>
            <a:spLocks noGrp="1"/>
          </p:cNvSpPr>
          <p:nvPr>
            <p:ph type="ftr" sz="quarter" idx="11"/>
          </p:nvPr>
        </p:nvSpPr>
        <p:spPr>
          <a:xfrm>
            <a:off x="1005839" y="6400800"/>
            <a:ext cx="1770311" cy="228600"/>
          </a:xfrm>
        </p:spPr>
        <p:txBody>
          <a:bodyPr/>
          <a:lstStyle/>
          <a:p>
            <a:r>
              <a:rPr lang="en-US"/>
              <a:t>© 2025–2027 Cognizant | Private</a:t>
            </a:r>
            <a:endParaRPr lang="en-US" dirty="0"/>
          </a:p>
        </p:txBody>
      </p:sp>
      <p:sp>
        <p:nvSpPr>
          <p:cNvPr id="2" name="Title 1">
            <a:extLst>
              <a:ext uri="{FF2B5EF4-FFF2-40B4-BE49-F238E27FC236}">
                <a16:creationId xmlns:a16="http://schemas.microsoft.com/office/drawing/2014/main" id="{2E98CD8F-0338-1E1B-4E29-B94B74E329F5}"/>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2325673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8CCAB-39A9-B365-FCEE-55190924872C}"/>
              </a:ext>
            </a:extLst>
          </p:cNvPr>
          <p:cNvSpPr>
            <a:spLocks noGrp="1"/>
          </p:cNvSpPr>
          <p:nvPr>
            <p:ph type="title"/>
          </p:nvPr>
        </p:nvSpPr>
        <p:spPr/>
        <p:txBody>
          <a:bodyPr/>
          <a:lstStyle/>
          <a:p>
            <a:r>
              <a:rPr lang="en-IN" dirty="0"/>
              <a:t>Introduction</a:t>
            </a:r>
            <a:endParaRPr lang="en-US" dirty="0"/>
          </a:p>
        </p:txBody>
      </p:sp>
      <p:sp>
        <p:nvSpPr>
          <p:cNvPr id="3" name="Content Placeholder 2">
            <a:extLst>
              <a:ext uri="{FF2B5EF4-FFF2-40B4-BE49-F238E27FC236}">
                <a16:creationId xmlns:a16="http://schemas.microsoft.com/office/drawing/2014/main" id="{185D8110-CA00-BCF5-5DF8-1BF313506550}"/>
              </a:ext>
            </a:extLst>
          </p:cNvPr>
          <p:cNvSpPr>
            <a:spLocks noGrp="1"/>
          </p:cNvSpPr>
          <p:nvPr>
            <p:ph idx="1"/>
          </p:nvPr>
        </p:nvSpPr>
        <p:spPr>
          <a:xfrm>
            <a:off x="457200" y="1447800"/>
            <a:ext cx="11277600" cy="4663440"/>
          </a:xfrm>
        </p:spPr>
        <p:txBody>
          <a:bodyPr/>
          <a:lstStyle/>
          <a:p>
            <a:pPr>
              <a:lnSpc>
                <a:spcPct val="200000"/>
              </a:lnSpc>
              <a:buFont typeface="Wingdings" panose="05000000000000000000" pitchFamily="2" charset="2"/>
              <a:buChar char="v"/>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Allianz Insurance Company is a leading insurance company in India.</a:t>
            </a:r>
          </a:p>
          <a:p>
            <a:pPr>
              <a:lnSpc>
                <a:spcPct val="200000"/>
              </a:lnSpc>
              <a:buFont typeface="Wingdings" panose="05000000000000000000" pitchFamily="2" charset="2"/>
              <a:buChar char="v"/>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  It offers various types of Policies for its customers.</a:t>
            </a:r>
          </a:p>
          <a:p>
            <a:pPr>
              <a:lnSpc>
                <a:spcPct val="200000"/>
              </a:lnSpc>
              <a:buFont typeface="Wingdings" panose="05000000000000000000" pitchFamily="2" charset="2"/>
              <a:buChar char="v"/>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  Due to large amount of data, the insurance company plans to automate it processes. </a:t>
            </a:r>
          </a:p>
          <a:p>
            <a:pPr>
              <a:lnSpc>
                <a:spcPct val="200000"/>
              </a:lnSpc>
              <a:buFont typeface="Wingdings" panose="05000000000000000000" pitchFamily="2" charset="2"/>
              <a:buChar char="v"/>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  For this purpose it needs to store all the details in different databases like Policy Database, Agent Database,  and Customer Database etc.</a:t>
            </a:r>
          </a:p>
          <a:p>
            <a:pPr>
              <a:lnSpc>
                <a:spcPct val="200000"/>
              </a:lnSpc>
              <a:buFont typeface="Wingdings" panose="05000000000000000000" pitchFamily="2" charset="2"/>
              <a:buChar char="v"/>
            </a:pPr>
            <a:r>
              <a:rPr lang="en-US" sz="1800" dirty="0">
                <a:latin typeface="Arial" panose="020B0604020202020204" pitchFamily="34" charset="0"/>
                <a:ea typeface="Times New Roman" panose="02020603050405020304" pitchFamily="18" charset="0"/>
                <a:cs typeface="Times New Roman" panose="02020603050405020304" pitchFamily="18" charset="0"/>
              </a:rPr>
              <a:t>  S</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o, the main objective of this project is to store the </a:t>
            </a:r>
            <a:r>
              <a:rPr lang="en-US" sz="1800" b="1" dirty="0">
                <a:effectLst/>
                <a:latin typeface="Arial" panose="020B0604020202020204" pitchFamily="34" charset="0"/>
                <a:ea typeface="Times New Roman" panose="02020603050405020304" pitchFamily="18" charset="0"/>
                <a:cs typeface="Times New Roman" panose="02020603050405020304" pitchFamily="18" charset="0"/>
              </a:rPr>
              <a:t>lif</a:t>
            </a:r>
            <a:r>
              <a:rPr lang="en-US" sz="1800" b="1" dirty="0">
                <a:latin typeface="Arial" panose="020B0604020202020204" pitchFamily="34" charset="0"/>
                <a:ea typeface="Times New Roman" panose="02020603050405020304" pitchFamily="18" charset="0"/>
                <a:cs typeface="Times New Roman" panose="02020603050405020304" pitchFamily="18" charset="0"/>
              </a:rPr>
              <a:t>e</a:t>
            </a:r>
            <a:r>
              <a:rPr lang="en-US" sz="1800" dirty="0">
                <a:latin typeface="Arial" panose="020B0604020202020204" pitchFamily="34" charset="0"/>
                <a:ea typeface="Times New Roman" panose="02020603050405020304" pitchFamily="18" charset="0"/>
                <a:cs typeface="Times New Roman" panose="02020603050405020304" pitchFamily="18" charset="0"/>
              </a:rPr>
              <a:t>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insurance policy details in the database system.</a:t>
            </a:r>
          </a:p>
        </p:txBody>
      </p:sp>
      <p:sp>
        <p:nvSpPr>
          <p:cNvPr id="4" name="Footer Placeholder 3">
            <a:extLst>
              <a:ext uri="{FF2B5EF4-FFF2-40B4-BE49-F238E27FC236}">
                <a16:creationId xmlns:a16="http://schemas.microsoft.com/office/drawing/2014/main" id="{B43BCD27-014C-0B21-BD07-1B73A102AE61}"/>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21FF4E64-1800-2E53-1716-782703773B8E}"/>
              </a:ext>
            </a:extLst>
          </p:cNvPr>
          <p:cNvSpPr>
            <a:spLocks noGrp="1"/>
          </p:cNvSpPr>
          <p:nvPr>
            <p:ph type="sldNum" sz="quarter" idx="12"/>
          </p:nvPr>
        </p:nvSpPr>
        <p:spPr/>
        <p:txBody>
          <a:bodyPr/>
          <a:lstStyle/>
          <a:p>
            <a:fld id="{38826FC0-333C-E549-9FA3-0EE43DF298A3}" type="slidenum">
              <a:rPr lang="en-US" smtClean="0"/>
              <a:pPr/>
              <a:t>3</a:t>
            </a:fld>
            <a:endParaRPr lang="en-US" dirty="0"/>
          </a:p>
        </p:txBody>
      </p:sp>
      <p:sp>
        <p:nvSpPr>
          <p:cNvPr id="6" name="Title 1">
            <a:extLst>
              <a:ext uri="{FF2B5EF4-FFF2-40B4-BE49-F238E27FC236}">
                <a16:creationId xmlns:a16="http://schemas.microsoft.com/office/drawing/2014/main" id="{E04214E0-8E03-3280-A709-21B2BDD2A907}"/>
              </a:ext>
            </a:extLst>
          </p:cNvPr>
          <p:cNvSpPr txBox="1">
            <a:spLocks/>
          </p:cNvSpPr>
          <p:nvPr/>
        </p:nvSpPr>
        <p:spPr>
          <a:xfrm>
            <a:off x="457200" y="952500"/>
            <a:ext cx="11277600" cy="3323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algn="ctr"/>
            <a:r>
              <a:rPr lang="en-IN" dirty="0"/>
              <a:t>1008 – ALLIANZ INSURANCE COMPANY – LIFE INSURANCE</a:t>
            </a:r>
            <a:endParaRPr lang="en-US" dirty="0"/>
          </a:p>
        </p:txBody>
      </p:sp>
    </p:spTree>
    <p:extLst>
      <p:ext uri="{BB962C8B-B14F-4D97-AF65-F5344CB8AC3E}">
        <p14:creationId xmlns:p14="http://schemas.microsoft.com/office/powerpoint/2010/main" val="3781519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BA227-04AE-CE52-EAAC-B02392F306C5}"/>
              </a:ext>
            </a:extLst>
          </p:cNvPr>
          <p:cNvSpPr>
            <a:spLocks noGrp="1"/>
          </p:cNvSpPr>
          <p:nvPr>
            <p:ph type="title"/>
          </p:nvPr>
        </p:nvSpPr>
        <p:spPr/>
        <p:txBody>
          <a:bodyPr/>
          <a:lstStyle/>
          <a:p>
            <a:r>
              <a:rPr lang="en-IN" dirty="0"/>
              <a:t>Requirements</a:t>
            </a:r>
            <a:endParaRPr lang="en-US" dirty="0"/>
          </a:p>
        </p:txBody>
      </p:sp>
      <p:sp>
        <p:nvSpPr>
          <p:cNvPr id="3" name="Content Placeholder 2">
            <a:extLst>
              <a:ext uri="{FF2B5EF4-FFF2-40B4-BE49-F238E27FC236}">
                <a16:creationId xmlns:a16="http://schemas.microsoft.com/office/drawing/2014/main" id="{7F609A48-8EF7-956A-D8B1-70E6F238028B}"/>
              </a:ext>
            </a:extLst>
          </p:cNvPr>
          <p:cNvSpPr>
            <a:spLocks noGrp="1"/>
          </p:cNvSpPr>
          <p:nvPr>
            <p:ph idx="1"/>
          </p:nvPr>
        </p:nvSpPr>
        <p:spPr>
          <a:xfrm>
            <a:off x="457200" y="980440"/>
            <a:ext cx="11399520" cy="4663440"/>
          </a:xfrm>
        </p:spPr>
        <p:txBody>
          <a:bodyPr/>
          <a:lstStyle/>
          <a:p>
            <a:pPr>
              <a:lnSpc>
                <a:spcPct val="200000"/>
              </a:lnSpc>
            </a:pPr>
            <a:r>
              <a:rPr lang="en-IN" dirty="0"/>
              <a:t>To create a </a:t>
            </a:r>
            <a:r>
              <a:rPr lang="en-IN" b="1" dirty="0"/>
              <a:t>PREMIUM Table </a:t>
            </a:r>
            <a:r>
              <a:rPr lang="en-IN" dirty="0"/>
              <a:t>and insert with validated records from input file.</a:t>
            </a:r>
          </a:p>
          <a:p>
            <a:pPr>
              <a:lnSpc>
                <a:spcPct val="200000"/>
              </a:lnSpc>
            </a:pPr>
            <a:r>
              <a:rPr lang="en-IN" dirty="0"/>
              <a:t>To create an </a:t>
            </a:r>
            <a:r>
              <a:rPr lang="en-IN" b="1" dirty="0"/>
              <a:t>ERROR (PS) File </a:t>
            </a:r>
            <a:r>
              <a:rPr lang="en-IN" dirty="0"/>
              <a:t>that contains all invalid records with the specific reason.</a:t>
            </a:r>
          </a:p>
          <a:p>
            <a:pPr>
              <a:lnSpc>
                <a:spcPct val="200000"/>
              </a:lnSpc>
            </a:pPr>
            <a:r>
              <a:rPr lang="en-IN" dirty="0"/>
              <a:t>To create a </a:t>
            </a:r>
            <a:r>
              <a:rPr lang="en-IN" b="1" dirty="0"/>
              <a:t>MASTER VSAM (KSDS) File </a:t>
            </a:r>
            <a:r>
              <a:rPr lang="en-IN" dirty="0"/>
              <a:t>that contains all the entry records.</a:t>
            </a:r>
          </a:p>
          <a:p>
            <a:pPr>
              <a:lnSpc>
                <a:spcPct val="200000"/>
              </a:lnSpc>
            </a:pPr>
            <a:r>
              <a:rPr lang="en-IN" dirty="0"/>
              <a:t>To create a </a:t>
            </a:r>
            <a:r>
              <a:rPr lang="en-IN" b="1" dirty="0"/>
              <a:t>PREMIUM (PS) File </a:t>
            </a:r>
            <a:r>
              <a:rPr lang="en-IN" dirty="0"/>
              <a:t>with the records inserted from the table.</a:t>
            </a:r>
          </a:p>
          <a:p>
            <a:pPr>
              <a:lnSpc>
                <a:spcPct val="200000"/>
              </a:lnSpc>
            </a:pPr>
            <a:r>
              <a:rPr lang="en-IN" dirty="0"/>
              <a:t>To sort PREMIUM records and put them into 2 different </a:t>
            </a:r>
            <a:r>
              <a:rPr lang="en-IN" b="1" dirty="0"/>
              <a:t>SORT (PS) Files.</a:t>
            </a:r>
          </a:p>
          <a:p>
            <a:pPr marL="0" indent="0">
              <a:lnSpc>
                <a:spcPct val="200000"/>
              </a:lnSpc>
              <a:buNone/>
            </a:pPr>
            <a:r>
              <a:rPr lang="en-IN" b="1" dirty="0"/>
              <a:t>	SORT 1 (PS) </a:t>
            </a:r>
            <a:r>
              <a:rPr lang="en-IN" b="1" dirty="0">
                <a:sym typeface="Wingdings" panose="05000000000000000000" pitchFamily="2" charset="2"/>
              </a:rPr>
              <a:t> Policy Amount &lt;= 8000</a:t>
            </a:r>
          </a:p>
          <a:p>
            <a:pPr marL="0" indent="0">
              <a:lnSpc>
                <a:spcPct val="200000"/>
              </a:lnSpc>
              <a:buNone/>
            </a:pPr>
            <a:r>
              <a:rPr lang="en-IN" b="1" dirty="0">
                <a:sym typeface="Wingdings" panose="05000000000000000000" pitchFamily="2" charset="2"/>
              </a:rPr>
              <a:t>	SORT 2 (PS)  Policy Amount   &gt; 8000</a:t>
            </a:r>
          </a:p>
          <a:p>
            <a:pPr>
              <a:lnSpc>
                <a:spcPct val="200000"/>
              </a:lnSpc>
            </a:pPr>
            <a:r>
              <a:rPr lang="en-IN" dirty="0">
                <a:sym typeface="Wingdings" panose="05000000000000000000" pitchFamily="2" charset="2"/>
              </a:rPr>
              <a:t>To create </a:t>
            </a:r>
            <a:r>
              <a:rPr lang="en-IN" b="1" dirty="0">
                <a:sym typeface="Wingdings" panose="05000000000000000000" pitchFamily="2" charset="2"/>
              </a:rPr>
              <a:t>GDG</a:t>
            </a:r>
            <a:r>
              <a:rPr lang="en-IN" dirty="0">
                <a:sym typeface="Wingdings" panose="05000000000000000000" pitchFamily="2" charset="2"/>
              </a:rPr>
              <a:t> generations of limit 7 for all the files handled.</a:t>
            </a:r>
          </a:p>
          <a:p>
            <a:pPr>
              <a:lnSpc>
                <a:spcPct val="200000"/>
              </a:lnSpc>
            </a:pPr>
            <a:r>
              <a:rPr lang="en-IN" dirty="0">
                <a:sym typeface="Wingdings" panose="05000000000000000000" pitchFamily="2" charset="2"/>
              </a:rPr>
              <a:t>To create a </a:t>
            </a:r>
            <a:r>
              <a:rPr lang="en-IN" b="1" dirty="0">
                <a:sym typeface="Wingdings" panose="05000000000000000000" pitchFamily="2" charset="2"/>
              </a:rPr>
              <a:t>REPORT (PS) File </a:t>
            </a:r>
            <a:r>
              <a:rPr lang="en-IN" dirty="0">
                <a:sym typeface="Wingdings" panose="05000000000000000000" pitchFamily="2" charset="2"/>
              </a:rPr>
              <a:t>based on the MASTER VSAM file records with appropriate page break sections.</a:t>
            </a:r>
            <a:endParaRPr lang="en-US" dirty="0"/>
          </a:p>
        </p:txBody>
      </p:sp>
      <p:sp>
        <p:nvSpPr>
          <p:cNvPr id="4" name="Footer Placeholder 3">
            <a:extLst>
              <a:ext uri="{FF2B5EF4-FFF2-40B4-BE49-F238E27FC236}">
                <a16:creationId xmlns:a16="http://schemas.microsoft.com/office/drawing/2014/main" id="{DE3E1FCE-B20A-A9E8-E7E3-B601898BD45F}"/>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8A05E26D-6C88-0B66-E67E-D392E89AA7DF}"/>
              </a:ext>
            </a:extLst>
          </p:cNvPr>
          <p:cNvSpPr>
            <a:spLocks noGrp="1"/>
          </p:cNvSpPr>
          <p:nvPr>
            <p:ph type="sldNum" sz="quarter" idx="12"/>
          </p:nvPr>
        </p:nvSpPr>
        <p:spPr/>
        <p:txBody>
          <a:bodyPr/>
          <a:lstStyle/>
          <a:p>
            <a:fld id="{38826FC0-333C-E549-9FA3-0EE43DF298A3}" type="slidenum">
              <a:rPr lang="en-US" smtClean="0"/>
              <a:pPr/>
              <a:t>4</a:t>
            </a:fld>
            <a:endParaRPr lang="en-US" dirty="0"/>
          </a:p>
        </p:txBody>
      </p:sp>
    </p:spTree>
    <p:extLst>
      <p:ext uri="{BB962C8B-B14F-4D97-AF65-F5344CB8AC3E}">
        <p14:creationId xmlns:p14="http://schemas.microsoft.com/office/powerpoint/2010/main" val="255916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657E-1F50-D528-7E33-849701857CE3}"/>
              </a:ext>
            </a:extLst>
          </p:cNvPr>
          <p:cNvSpPr>
            <a:spLocks noGrp="1"/>
          </p:cNvSpPr>
          <p:nvPr>
            <p:ph type="title"/>
          </p:nvPr>
        </p:nvSpPr>
        <p:spPr/>
        <p:txBody>
          <a:bodyPr/>
          <a:lstStyle/>
          <a:p>
            <a:r>
              <a:rPr lang="en-IN" dirty="0"/>
              <a:t>Flowchart</a:t>
            </a:r>
            <a:endParaRPr lang="en-US" dirty="0"/>
          </a:p>
        </p:txBody>
      </p:sp>
      <p:sp>
        <p:nvSpPr>
          <p:cNvPr id="4" name="Footer Placeholder 3">
            <a:extLst>
              <a:ext uri="{FF2B5EF4-FFF2-40B4-BE49-F238E27FC236}">
                <a16:creationId xmlns:a16="http://schemas.microsoft.com/office/drawing/2014/main" id="{4430E8D9-27F5-E255-E5E8-E52DF1C4097E}"/>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691ABDCA-F83F-0539-C613-B4843EFC2EA3}"/>
              </a:ext>
            </a:extLst>
          </p:cNvPr>
          <p:cNvSpPr>
            <a:spLocks noGrp="1"/>
          </p:cNvSpPr>
          <p:nvPr>
            <p:ph type="sldNum" sz="quarter" idx="12"/>
          </p:nvPr>
        </p:nvSpPr>
        <p:spPr/>
        <p:txBody>
          <a:bodyPr/>
          <a:lstStyle/>
          <a:p>
            <a:fld id="{38826FC0-333C-E549-9FA3-0EE43DF298A3}" type="slidenum">
              <a:rPr lang="en-US" smtClean="0"/>
              <a:pPr/>
              <a:t>5</a:t>
            </a:fld>
            <a:endParaRPr lang="en-US" dirty="0"/>
          </a:p>
        </p:txBody>
      </p:sp>
      <p:sp>
        <p:nvSpPr>
          <p:cNvPr id="7" name="Content Placeholder 2">
            <a:extLst>
              <a:ext uri="{FF2B5EF4-FFF2-40B4-BE49-F238E27FC236}">
                <a16:creationId xmlns:a16="http://schemas.microsoft.com/office/drawing/2014/main" id="{67F34674-85FE-E405-D6B9-7B14E7EDFC08}"/>
              </a:ext>
            </a:extLst>
          </p:cNvPr>
          <p:cNvSpPr>
            <a:spLocks noGrp="1"/>
          </p:cNvSpPr>
          <p:nvPr>
            <p:ph idx="1"/>
          </p:nvPr>
        </p:nvSpPr>
        <p:spPr>
          <a:xfrm>
            <a:off x="1691640" y="1122680"/>
            <a:ext cx="11399520" cy="4663440"/>
          </a:xfrm>
        </p:spPr>
        <p:txBody>
          <a:bodyPr/>
          <a:lstStyle/>
          <a:p>
            <a:pPr marL="0" indent="0">
              <a:lnSpc>
                <a:spcPct val="200000"/>
              </a:lnSpc>
              <a:buNone/>
            </a:pPr>
            <a:r>
              <a:rPr lang="en-US" dirty="0">
                <a:solidFill>
                  <a:srgbClr val="B81F2D"/>
                </a:solidFill>
                <a:hlinkClick r:id="rId2">
                  <a:extLst>
                    <a:ext uri="{A12FA001-AC4F-418D-AE19-62706E023703}">
                      <ahyp:hlinkClr xmlns:ahyp="http://schemas.microsoft.com/office/drawing/2018/hyperlinkcolor" val="tx"/>
                    </a:ext>
                  </a:extLst>
                </a:hlinkClick>
              </a:rPr>
              <a:t>Flowchart</a:t>
            </a:r>
            <a:endParaRPr lang="en-US" dirty="0">
              <a:solidFill>
                <a:srgbClr val="B81F2D"/>
              </a:solidFill>
            </a:endParaRPr>
          </a:p>
        </p:txBody>
      </p:sp>
      <p:pic>
        <p:nvPicPr>
          <p:cNvPr id="9" name="Graphic 8" descr="Paperclip with solid fill">
            <a:extLst>
              <a:ext uri="{FF2B5EF4-FFF2-40B4-BE49-F238E27FC236}">
                <a16:creationId xmlns:a16="http://schemas.microsoft.com/office/drawing/2014/main" id="{C385B7A4-3729-E530-1240-5D61C5B619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4920" y="1137579"/>
            <a:ext cx="533400" cy="533400"/>
          </a:xfrm>
          <a:prstGeom prst="rect">
            <a:avLst/>
          </a:prstGeom>
        </p:spPr>
      </p:pic>
    </p:spTree>
    <p:extLst>
      <p:ext uri="{BB962C8B-B14F-4D97-AF65-F5344CB8AC3E}">
        <p14:creationId xmlns:p14="http://schemas.microsoft.com/office/powerpoint/2010/main" val="4057250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DD0C1-2A45-E7BD-3B21-4CABDD1B89D7}"/>
              </a:ext>
            </a:extLst>
          </p:cNvPr>
          <p:cNvSpPr>
            <a:spLocks noGrp="1"/>
          </p:cNvSpPr>
          <p:nvPr>
            <p:ph type="title"/>
          </p:nvPr>
        </p:nvSpPr>
        <p:spPr/>
        <p:txBody>
          <a:bodyPr/>
          <a:lstStyle/>
          <a:p>
            <a:r>
              <a:rPr lang="en-IN" dirty="0"/>
              <a:t>Procedure</a:t>
            </a:r>
            <a:endParaRPr lang="en-US" dirty="0"/>
          </a:p>
        </p:txBody>
      </p:sp>
      <p:sp>
        <p:nvSpPr>
          <p:cNvPr id="3" name="Content Placeholder 2">
            <a:extLst>
              <a:ext uri="{FF2B5EF4-FFF2-40B4-BE49-F238E27FC236}">
                <a16:creationId xmlns:a16="http://schemas.microsoft.com/office/drawing/2014/main" id="{02629179-6630-D97C-F9EE-544D8721AA3F}"/>
              </a:ext>
            </a:extLst>
          </p:cNvPr>
          <p:cNvSpPr>
            <a:spLocks noGrp="1"/>
          </p:cNvSpPr>
          <p:nvPr>
            <p:ph idx="1"/>
          </p:nvPr>
        </p:nvSpPr>
        <p:spPr>
          <a:xfrm>
            <a:off x="640080" y="1247620"/>
            <a:ext cx="10900654" cy="4663440"/>
          </a:xfrm>
        </p:spPr>
        <p:txBody>
          <a:bodyPr/>
          <a:lstStyle/>
          <a:p>
            <a:pPr marL="0" indent="0" algn="ctr">
              <a:buNone/>
            </a:pPr>
            <a:r>
              <a:rPr lang="en-IN" sz="1800" dirty="0"/>
              <a:t>Input File – TECN013.SETHU.PROJECT.INP.PS</a:t>
            </a:r>
            <a:endParaRPr lang="en-US" sz="1800" dirty="0"/>
          </a:p>
        </p:txBody>
      </p:sp>
      <p:sp>
        <p:nvSpPr>
          <p:cNvPr id="4" name="Footer Placeholder 3">
            <a:extLst>
              <a:ext uri="{FF2B5EF4-FFF2-40B4-BE49-F238E27FC236}">
                <a16:creationId xmlns:a16="http://schemas.microsoft.com/office/drawing/2014/main" id="{50A36346-65A1-F332-F018-D03C62AD50E8}"/>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DA733F1F-A46C-BE54-0743-44589D5FEE69}"/>
              </a:ext>
            </a:extLst>
          </p:cNvPr>
          <p:cNvSpPr>
            <a:spLocks noGrp="1"/>
          </p:cNvSpPr>
          <p:nvPr>
            <p:ph type="sldNum" sz="quarter" idx="12"/>
          </p:nvPr>
        </p:nvSpPr>
        <p:spPr/>
        <p:txBody>
          <a:bodyPr/>
          <a:lstStyle/>
          <a:p>
            <a:fld id="{38826FC0-333C-E549-9FA3-0EE43DF298A3}" type="slidenum">
              <a:rPr lang="en-US" smtClean="0"/>
              <a:pPr/>
              <a:t>6</a:t>
            </a:fld>
            <a:endParaRPr lang="en-US" dirty="0"/>
          </a:p>
        </p:txBody>
      </p:sp>
      <p:sp>
        <p:nvSpPr>
          <p:cNvPr id="6" name="Title 1">
            <a:extLst>
              <a:ext uri="{FF2B5EF4-FFF2-40B4-BE49-F238E27FC236}">
                <a16:creationId xmlns:a16="http://schemas.microsoft.com/office/drawing/2014/main" id="{9540ACC0-1FD9-AB10-101E-08069104C2F9}"/>
              </a:ext>
            </a:extLst>
          </p:cNvPr>
          <p:cNvSpPr txBox="1">
            <a:spLocks/>
          </p:cNvSpPr>
          <p:nvPr/>
        </p:nvSpPr>
        <p:spPr>
          <a:xfrm>
            <a:off x="457200" y="905130"/>
            <a:ext cx="112776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IN" sz="2000" dirty="0"/>
              <a:t>1. Reading Records from INPUT (PS) File</a:t>
            </a:r>
            <a:endParaRPr lang="en-US" sz="2000" dirty="0"/>
          </a:p>
        </p:txBody>
      </p:sp>
      <p:pic>
        <p:nvPicPr>
          <p:cNvPr id="8" name="Picture 7">
            <a:extLst>
              <a:ext uri="{FF2B5EF4-FFF2-40B4-BE49-F238E27FC236}">
                <a16:creationId xmlns:a16="http://schemas.microsoft.com/office/drawing/2014/main" id="{D6ABDB2F-FAFC-0E74-424C-15E3A8DA23E5}"/>
              </a:ext>
            </a:extLst>
          </p:cNvPr>
          <p:cNvPicPr>
            <a:picLocks noChangeAspect="1"/>
          </p:cNvPicPr>
          <p:nvPr/>
        </p:nvPicPr>
        <p:blipFill>
          <a:blip r:embed="rId2"/>
          <a:srcRect t="14153" b="6667"/>
          <a:stretch/>
        </p:blipFill>
        <p:spPr>
          <a:xfrm>
            <a:off x="640080" y="1545771"/>
            <a:ext cx="10900654" cy="4855028"/>
          </a:xfrm>
          <a:prstGeom prst="rect">
            <a:avLst/>
          </a:prstGeom>
        </p:spPr>
      </p:pic>
    </p:spTree>
    <p:extLst>
      <p:ext uri="{BB962C8B-B14F-4D97-AF65-F5344CB8AC3E}">
        <p14:creationId xmlns:p14="http://schemas.microsoft.com/office/powerpoint/2010/main" val="940630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816B5-A67D-C3C8-92A0-78CB406923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F565B-F692-F53C-0608-3B7C0E05CFCF}"/>
              </a:ext>
            </a:extLst>
          </p:cNvPr>
          <p:cNvSpPr>
            <a:spLocks noGrp="1"/>
          </p:cNvSpPr>
          <p:nvPr>
            <p:ph type="title"/>
          </p:nvPr>
        </p:nvSpPr>
        <p:spPr/>
        <p:txBody>
          <a:bodyPr/>
          <a:lstStyle/>
          <a:p>
            <a:r>
              <a:rPr lang="en-IN" dirty="0"/>
              <a:t>Procedure</a:t>
            </a:r>
            <a:endParaRPr lang="en-US" dirty="0"/>
          </a:p>
        </p:txBody>
      </p:sp>
      <p:sp>
        <p:nvSpPr>
          <p:cNvPr id="3" name="Content Placeholder 2">
            <a:extLst>
              <a:ext uri="{FF2B5EF4-FFF2-40B4-BE49-F238E27FC236}">
                <a16:creationId xmlns:a16="http://schemas.microsoft.com/office/drawing/2014/main" id="{D72B379C-B2E7-11FA-990D-79464F3E51BA}"/>
              </a:ext>
            </a:extLst>
          </p:cNvPr>
          <p:cNvSpPr>
            <a:spLocks noGrp="1"/>
          </p:cNvSpPr>
          <p:nvPr>
            <p:ph idx="1"/>
          </p:nvPr>
        </p:nvSpPr>
        <p:spPr>
          <a:xfrm>
            <a:off x="640080" y="1247620"/>
            <a:ext cx="10911840" cy="4663440"/>
          </a:xfrm>
        </p:spPr>
        <p:txBody>
          <a:bodyPr/>
          <a:lstStyle/>
          <a:p>
            <a:pPr marL="0" indent="0" algn="ctr">
              <a:buNone/>
            </a:pPr>
            <a:r>
              <a:rPr lang="en-IN" sz="1800" dirty="0"/>
              <a:t>Input Table – PREMIUM</a:t>
            </a:r>
            <a:endParaRPr lang="en-US" sz="1800" dirty="0"/>
          </a:p>
        </p:txBody>
      </p:sp>
      <p:sp>
        <p:nvSpPr>
          <p:cNvPr id="4" name="Footer Placeholder 3">
            <a:extLst>
              <a:ext uri="{FF2B5EF4-FFF2-40B4-BE49-F238E27FC236}">
                <a16:creationId xmlns:a16="http://schemas.microsoft.com/office/drawing/2014/main" id="{007469CF-6486-5D35-1391-A00E449516DA}"/>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FBCA95B4-6CC0-446D-C16A-4971A9585363}"/>
              </a:ext>
            </a:extLst>
          </p:cNvPr>
          <p:cNvSpPr>
            <a:spLocks noGrp="1"/>
          </p:cNvSpPr>
          <p:nvPr>
            <p:ph type="sldNum" sz="quarter" idx="12"/>
          </p:nvPr>
        </p:nvSpPr>
        <p:spPr/>
        <p:txBody>
          <a:bodyPr/>
          <a:lstStyle/>
          <a:p>
            <a:fld id="{38826FC0-333C-E549-9FA3-0EE43DF298A3}" type="slidenum">
              <a:rPr lang="en-US" smtClean="0"/>
              <a:pPr/>
              <a:t>7</a:t>
            </a:fld>
            <a:endParaRPr lang="en-US" dirty="0"/>
          </a:p>
        </p:txBody>
      </p:sp>
      <p:sp>
        <p:nvSpPr>
          <p:cNvPr id="6" name="Title 1">
            <a:extLst>
              <a:ext uri="{FF2B5EF4-FFF2-40B4-BE49-F238E27FC236}">
                <a16:creationId xmlns:a16="http://schemas.microsoft.com/office/drawing/2014/main" id="{333DA5DB-D939-5007-DF23-55FB1FDF8341}"/>
              </a:ext>
            </a:extLst>
          </p:cNvPr>
          <p:cNvSpPr txBox="1">
            <a:spLocks/>
          </p:cNvSpPr>
          <p:nvPr/>
        </p:nvSpPr>
        <p:spPr>
          <a:xfrm>
            <a:off x="457200" y="905130"/>
            <a:ext cx="112776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IN" sz="2000" dirty="0"/>
              <a:t>2. Insert Validated Records to PREMIUM Table</a:t>
            </a:r>
            <a:endParaRPr lang="en-US" sz="2000" dirty="0"/>
          </a:p>
        </p:txBody>
      </p:sp>
      <p:pic>
        <p:nvPicPr>
          <p:cNvPr id="8" name="Picture 7">
            <a:extLst>
              <a:ext uri="{FF2B5EF4-FFF2-40B4-BE49-F238E27FC236}">
                <a16:creationId xmlns:a16="http://schemas.microsoft.com/office/drawing/2014/main" id="{71ED9EB6-C076-A913-A43A-7258859F99A8}"/>
              </a:ext>
            </a:extLst>
          </p:cNvPr>
          <p:cNvPicPr>
            <a:picLocks noChangeAspect="1"/>
          </p:cNvPicPr>
          <p:nvPr/>
        </p:nvPicPr>
        <p:blipFill>
          <a:blip r:embed="rId2"/>
          <a:srcRect t="13535" b="7034"/>
          <a:stretch/>
        </p:blipFill>
        <p:spPr>
          <a:xfrm>
            <a:off x="640080" y="1530353"/>
            <a:ext cx="10900654" cy="4870446"/>
          </a:xfrm>
          <a:prstGeom prst="rect">
            <a:avLst/>
          </a:prstGeom>
        </p:spPr>
      </p:pic>
    </p:spTree>
    <p:extLst>
      <p:ext uri="{BB962C8B-B14F-4D97-AF65-F5344CB8AC3E}">
        <p14:creationId xmlns:p14="http://schemas.microsoft.com/office/powerpoint/2010/main" val="2320374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40008-0F27-BBA9-69D6-BB788FDC41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563A0-3527-1841-9D31-32BBF9EB253F}"/>
              </a:ext>
            </a:extLst>
          </p:cNvPr>
          <p:cNvSpPr>
            <a:spLocks noGrp="1"/>
          </p:cNvSpPr>
          <p:nvPr>
            <p:ph type="title"/>
          </p:nvPr>
        </p:nvSpPr>
        <p:spPr/>
        <p:txBody>
          <a:bodyPr/>
          <a:lstStyle/>
          <a:p>
            <a:r>
              <a:rPr lang="en-IN" dirty="0"/>
              <a:t>Procedure</a:t>
            </a:r>
            <a:endParaRPr lang="en-US" dirty="0"/>
          </a:p>
        </p:txBody>
      </p:sp>
      <p:sp>
        <p:nvSpPr>
          <p:cNvPr id="3" name="Content Placeholder 2">
            <a:extLst>
              <a:ext uri="{FF2B5EF4-FFF2-40B4-BE49-F238E27FC236}">
                <a16:creationId xmlns:a16="http://schemas.microsoft.com/office/drawing/2014/main" id="{D77962A0-5536-3970-C742-33EF40A4165E}"/>
              </a:ext>
            </a:extLst>
          </p:cNvPr>
          <p:cNvSpPr>
            <a:spLocks noGrp="1"/>
          </p:cNvSpPr>
          <p:nvPr>
            <p:ph idx="1"/>
          </p:nvPr>
        </p:nvSpPr>
        <p:spPr>
          <a:xfrm>
            <a:off x="640080" y="1247620"/>
            <a:ext cx="10911840" cy="4663440"/>
          </a:xfrm>
        </p:spPr>
        <p:txBody>
          <a:bodyPr/>
          <a:lstStyle/>
          <a:p>
            <a:pPr marL="0" indent="0" algn="ctr">
              <a:buNone/>
            </a:pPr>
            <a:r>
              <a:rPr lang="en-IN" sz="1800" dirty="0"/>
              <a:t>Input Table – PREMIUM</a:t>
            </a:r>
            <a:endParaRPr lang="en-US" sz="1800" dirty="0"/>
          </a:p>
        </p:txBody>
      </p:sp>
      <p:sp>
        <p:nvSpPr>
          <p:cNvPr id="4" name="Footer Placeholder 3">
            <a:extLst>
              <a:ext uri="{FF2B5EF4-FFF2-40B4-BE49-F238E27FC236}">
                <a16:creationId xmlns:a16="http://schemas.microsoft.com/office/drawing/2014/main" id="{A6448E34-4440-5A8C-7CDE-3017574898D8}"/>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CCFB5A70-4B73-10D6-A411-D5ACC8E30E3A}"/>
              </a:ext>
            </a:extLst>
          </p:cNvPr>
          <p:cNvSpPr>
            <a:spLocks noGrp="1"/>
          </p:cNvSpPr>
          <p:nvPr>
            <p:ph type="sldNum" sz="quarter" idx="12"/>
          </p:nvPr>
        </p:nvSpPr>
        <p:spPr/>
        <p:txBody>
          <a:bodyPr/>
          <a:lstStyle/>
          <a:p>
            <a:fld id="{38826FC0-333C-E549-9FA3-0EE43DF298A3}" type="slidenum">
              <a:rPr lang="en-US" smtClean="0"/>
              <a:pPr/>
              <a:t>8</a:t>
            </a:fld>
            <a:endParaRPr lang="en-US" dirty="0"/>
          </a:p>
        </p:txBody>
      </p:sp>
      <p:sp>
        <p:nvSpPr>
          <p:cNvPr id="6" name="Title 1">
            <a:extLst>
              <a:ext uri="{FF2B5EF4-FFF2-40B4-BE49-F238E27FC236}">
                <a16:creationId xmlns:a16="http://schemas.microsoft.com/office/drawing/2014/main" id="{B02F0951-660A-86DA-B7BD-FA0A0B5F33FB}"/>
              </a:ext>
            </a:extLst>
          </p:cNvPr>
          <p:cNvSpPr txBox="1">
            <a:spLocks/>
          </p:cNvSpPr>
          <p:nvPr/>
        </p:nvSpPr>
        <p:spPr>
          <a:xfrm>
            <a:off x="457200" y="905130"/>
            <a:ext cx="112776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IN" sz="2000" dirty="0"/>
              <a:t>2. Insert Validated Records to PREMIUM Table</a:t>
            </a:r>
            <a:endParaRPr lang="en-US" sz="2000" dirty="0"/>
          </a:p>
        </p:txBody>
      </p:sp>
      <p:pic>
        <p:nvPicPr>
          <p:cNvPr id="8" name="Picture 7">
            <a:extLst>
              <a:ext uri="{FF2B5EF4-FFF2-40B4-BE49-F238E27FC236}">
                <a16:creationId xmlns:a16="http://schemas.microsoft.com/office/drawing/2014/main" id="{9F7F42D1-FDF1-0601-9106-4C654C28E38C}"/>
              </a:ext>
            </a:extLst>
          </p:cNvPr>
          <p:cNvPicPr>
            <a:picLocks noChangeAspect="1"/>
          </p:cNvPicPr>
          <p:nvPr/>
        </p:nvPicPr>
        <p:blipFill>
          <a:blip r:embed="rId2"/>
          <a:srcRect t="15042" b="5778"/>
          <a:stretch/>
        </p:blipFill>
        <p:spPr>
          <a:xfrm>
            <a:off x="640080" y="1545771"/>
            <a:ext cx="10900654" cy="4855028"/>
          </a:xfrm>
          <a:prstGeom prst="rect">
            <a:avLst/>
          </a:prstGeom>
        </p:spPr>
      </p:pic>
    </p:spTree>
    <p:extLst>
      <p:ext uri="{BB962C8B-B14F-4D97-AF65-F5344CB8AC3E}">
        <p14:creationId xmlns:p14="http://schemas.microsoft.com/office/powerpoint/2010/main" val="957436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3081F-CB63-881B-FBBC-62F32E1A6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5598E-1C36-1321-6A36-E9F6A2E2E985}"/>
              </a:ext>
            </a:extLst>
          </p:cNvPr>
          <p:cNvSpPr>
            <a:spLocks noGrp="1"/>
          </p:cNvSpPr>
          <p:nvPr>
            <p:ph type="title"/>
          </p:nvPr>
        </p:nvSpPr>
        <p:spPr/>
        <p:txBody>
          <a:bodyPr/>
          <a:lstStyle/>
          <a:p>
            <a:r>
              <a:rPr lang="en-IN" dirty="0"/>
              <a:t>Procedure</a:t>
            </a:r>
            <a:endParaRPr lang="en-US" dirty="0"/>
          </a:p>
        </p:txBody>
      </p:sp>
      <p:sp>
        <p:nvSpPr>
          <p:cNvPr id="3" name="Content Placeholder 2">
            <a:extLst>
              <a:ext uri="{FF2B5EF4-FFF2-40B4-BE49-F238E27FC236}">
                <a16:creationId xmlns:a16="http://schemas.microsoft.com/office/drawing/2014/main" id="{756A6D61-BB8E-DE8D-9796-9AD7C006608C}"/>
              </a:ext>
            </a:extLst>
          </p:cNvPr>
          <p:cNvSpPr>
            <a:spLocks noGrp="1"/>
          </p:cNvSpPr>
          <p:nvPr>
            <p:ph idx="1"/>
          </p:nvPr>
        </p:nvSpPr>
        <p:spPr>
          <a:xfrm>
            <a:off x="640080" y="1247620"/>
            <a:ext cx="10911840" cy="4663440"/>
          </a:xfrm>
        </p:spPr>
        <p:txBody>
          <a:bodyPr/>
          <a:lstStyle/>
          <a:p>
            <a:pPr marL="0" indent="0" algn="ctr">
              <a:buNone/>
            </a:pPr>
            <a:r>
              <a:rPr lang="en-IN" sz="1800" dirty="0"/>
              <a:t>Error File – TECN013.SETHU.PROJECT.OUT.ERR</a:t>
            </a:r>
            <a:endParaRPr lang="en-US" sz="1800" dirty="0"/>
          </a:p>
        </p:txBody>
      </p:sp>
      <p:sp>
        <p:nvSpPr>
          <p:cNvPr id="4" name="Footer Placeholder 3">
            <a:extLst>
              <a:ext uri="{FF2B5EF4-FFF2-40B4-BE49-F238E27FC236}">
                <a16:creationId xmlns:a16="http://schemas.microsoft.com/office/drawing/2014/main" id="{DD183703-4397-7F4B-4A5A-FB1ABF15A0EB}"/>
              </a:ext>
            </a:extLst>
          </p:cNvPr>
          <p:cNvSpPr>
            <a:spLocks noGrp="1"/>
          </p:cNvSpPr>
          <p:nvPr>
            <p:ph type="ftr" sz="quarter" idx="11"/>
          </p:nvPr>
        </p:nvSpPr>
        <p:spPr/>
        <p:txBody>
          <a:bodyPr/>
          <a:lstStyle/>
          <a:p>
            <a:r>
              <a:rPr lang="en-US"/>
              <a:t>© 2025–2027 Cognizant | Private</a:t>
            </a:r>
            <a:endParaRPr lang="en-US" dirty="0"/>
          </a:p>
        </p:txBody>
      </p:sp>
      <p:sp>
        <p:nvSpPr>
          <p:cNvPr id="5" name="Slide Number Placeholder 4">
            <a:extLst>
              <a:ext uri="{FF2B5EF4-FFF2-40B4-BE49-F238E27FC236}">
                <a16:creationId xmlns:a16="http://schemas.microsoft.com/office/drawing/2014/main" id="{39A7CAC3-6952-5E47-8675-F3F440EA2C00}"/>
              </a:ext>
            </a:extLst>
          </p:cNvPr>
          <p:cNvSpPr>
            <a:spLocks noGrp="1"/>
          </p:cNvSpPr>
          <p:nvPr>
            <p:ph type="sldNum" sz="quarter" idx="12"/>
          </p:nvPr>
        </p:nvSpPr>
        <p:spPr/>
        <p:txBody>
          <a:bodyPr/>
          <a:lstStyle/>
          <a:p>
            <a:fld id="{38826FC0-333C-E549-9FA3-0EE43DF298A3}" type="slidenum">
              <a:rPr lang="en-US" smtClean="0"/>
              <a:pPr/>
              <a:t>9</a:t>
            </a:fld>
            <a:endParaRPr lang="en-US" dirty="0"/>
          </a:p>
        </p:txBody>
      </p:sp>
      <p:sp>
        <p:nvSpPr>
          <p:cNvPr id="6" name="Title 1">
            <a:extLst>
              <a:ext uri="{FF2B5EF4-FFF2-40B4-BE49-F238E27FC236}">
                <a16:creationId xmlns:a16="http://schemas.microsoft.com/office/drawing/2014/main" id="{6BA456DE-3754-FB9E-B28A-96BCAAC341D5}"/>
              </a:ext>
            </a:extLst>
          </p:cNvPr>
          <p:cNvSpPr txBox="1">
            <a:spLocks/>
          </p:cNvSpPr>
          <p:nvPr/>
        </p:nvSpPr>
        <p:spPr>
          <a:xfrm>
            <a:off x="457200" y="905130"/>
            <a:ext cx="11277600" cy="276999"/>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IN" sz="2000" dirty="0"/>
              <a:t>3. Insert Invalid Records to ERROR (PS) File </a:t>
            </a:r>
            <a:endParaRPr lang="en-US" sz="2000" dirty="0"/>
          </a:p>
        </p:txBody>
      </p:sp>
      <p:pic>
        <p:nvPicPr>
          <p:cNvPr id="8" name="Picture 7">
            <a:extLst>
              <a:ext uri="{FF2B5EF4-FFF2-40B4-BE49-F238E27FC236}">
                <a16:creationId xmlns:a16="http://schemas.microsoft.com/office/drawing/2014/main" id="{6DB2B1AB-1226-7D51-BC87-57325B322CF3}"/>
              </a:ext>
            </a:extLst>
          </p:cNvPr>
          <p:cNvPicPr>
            <a:picLocks noChangeAspect="1"/>
          </p:cNvPicPr>
          <p:nvPr/>
        </p:nvPicPr>
        <p:blipFill>
          <a:blip r:embed="rId2"/>
          <a:srcRect t="15042" b="5778"/>
          <a:stretch/>
        </p:blipFill>
        <p:spPr>
          <a:xfrm>
            <a:off x="640080" y="1545771"/>
            <a:ext cx="10900654" cy="4855028"/>
          </a:xfrm>
          <a:prstGeom prst="rect">
            <a:avLst/>
          </a:prstGeom>
        </p:spPr>
      </p:pic>
    </p:spTree>
    <p:extLst>
      <p:ext uri="{BB962C8B-B14F-4D97-AF65-F5344CB8AC3E}">
        <p14:creationId xmlns:p14="http://schemas.microsoft.com/office/powerpoint/2010/main" val="20596340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Cognizant_2024">
  <a:themeElements>
    <a:clrScheme name="Cognizant v2">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10000"/>
          </a:lnSpc>
          <a:spcBef>
            <a:spcPts val="600"/>
          </a:spcBef>
          <a:spcAft>
            <a:spcPts val="0"/>
          </a:spcAft>
          <a:defRPr dirty="0" err="1" smtClean="0"/>
        </a:defPPr>
      </a:lstStyle>
    </a:tx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Presentation5" id="{F5F4F051-22F0-4442-9496-654FF8745D7A}" vid="{AB62C236-C77B-4F69-B63E-3F34518FC0F1}"/>
    </a:ext>
  </a:extLst>
</a:theme>
</file>

<file path=ppt/theme/theme2.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Cognizant_2024">
      <a:dk1>
        <a:srgbClr val="000048"/>
      </a:dk1>
      <a:lt1>
        <a:srgbClr val="FFFFFF"/>
      </a:lt1>
      <a:dk2>
        <a:srgbClr val="000048"/>
      </a:dk2>
      <a:lt2>
        <a:srgbClr val="FFFFFF"/>
      </a:lt2>
      <a:accent1>
        <a:srgbClr val="000048"/>
      </a:accent1>
      <a:accent2>
        <a:srgbClr val="2F78C4"/>
      </a:accent2>
      <a:accent3>
        <a:srgbClr val="92BBE6"/>
      </a:accent3>
      <a:accent4>
        <a:srgbClr val="05819B"/>
      </a:accent4>
      <a:accent5>
        <a:srgbClr val="2E308E"/>
      </a:accent5>
      <a:accent6>
        <a:srgbClr val="D0D0CE"/>
      </a:accent6>
      <a:hlink>
        <a:srgbClr val="2F78C4"/>
      </a:hlink>
      <a:folHlink>
        <a:srgbClr val="92BBE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Green">
      <a:srgbClr val="2DB81F"/>
    </a:custClr>
    <a:custClr name="Yellow">
      <a:srgbClr val="E9C71D"/>
    </a:custClr>
    <a:custClr name="Red">
      <a:srgbClr val="B81F2D"/>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night blue 80%">
      <a:srgbClr val="373771"/>
    </a:custClr>
    <a:custClr name="Midnight blue 80%">
      <a:srgbClr val="373771"/>
    </a:custClr>
    <a:custClr name="Dark blue 80%">
      <a:srgbClr val="5B94D1"/>
    </a:custClr>
    <a:custClr name="Light blue 80%">
      <a:srgbClr val="A9C9EC"/>
    </a:custClr>
    <a:custClr name="Darker teal 80%">
      <a:srgbClr val="4C9AB0"/>
    </a:custClr>
    <a:custClr name="Dark plum 80%">
      <a:srgbClr val="5859A6"/>
    </a:custClr>
    <a:custClr name="Light gray 80%">
      <a:srgbClr val="D9D9D8"/>
    </a:custClr>
    <a:custClr name="Dark plum">
      <a:srgbClr val="2E308E"/>
    </a:custClr>
    <a:custClr name="Dark blue">
      <a:srgbClr val="2F78C4"/>
    </a:custClr>
    <a:custClr name="Dark teal">
      <a:srgbClr val="05819B"/>
    </a:custClr>
    <a:custClr name="Midnight blue 60%">
      <a:srgbClr val="666692"/>
    </a:custClr>
    <a:custClr name="Midnight blue 60%">
      <a:srgbClr val="666692"/>
    </a:custClr>
    <a:custClr name="Dark blue 60%">
      <a:srgbClr val="86AEDD"/>
    </a:custClr>
    <a:custClr name="Light blue 60%">
      <a:srgbClr val="BFD6F1"/>
    </a:custClr>
    <a:custClr name="Darker teal 60%">
      <a:srgbClr val="7BB4C3"/>
    </a:custClr>
    <a:custClr name="Dark plum 60%">
      <a:srgbClr val="8283BC"/>
    </a:custClr>
    <a:custClr name="Light gray 60%">
      <a:srgbClr val="E3E3E2"/>
    </a:custClr>
    <a:custClr name="Medium plum">
      <a:srgbClr val="7373D8"/>
    </a:custClr>
    <a:custClr name="Medium blue">
      <a:srgbClr val="6AA2DC"/>
    </a:custClr>
    <a:custClr name="Medium teal">
      <a:srgbClr val="06C7CC"/>
    </a:custClr>
    <a:custClr name="Midnight blue 40%">
      <a:srgbClr val="9999B8"/>
    </a:custClr>
    <a:custClr name="Midnight blue 40%">
      <a:srgbClr val="9999B8"/>
    </a:custClr>
    <a:custClr name="Dark blue 40%">
      <a:srgbClr val="AFC9E8"/>
    </a:custClr>
    <a:custClr name="Light blue 40%">
      <a:srgbClr val="D3E5F5"/>
    </a:custClr>
    <a:custClr name="Darker teal 40%">
      <a:srgbClr val="A9CDD8"/>
    </a:custClr>
    <a:custClr name="Dark plum 40%">
      <a:srgbClr val="ABACD3"/>
    </a:custClr>
    <a:custClr name="Light gray 40%">
      <a:srgbClr val="ECECEB"/>
    </a:custClr>
    <a:custClr name="Light plum">
      <a:srgbClr val="85A0F9"/>
    </a:custClr>
    <a:custClr name="Light blue">
      <a:srgbClr val="92BBE6"/>
    </a:custClr>
    <a:custClr name="Light teal">
      <a:srgbClr val="26EFE9"/>
    </a:custClr>
    <a:custClr name="Midnight blue 20%">
      <a:srgbClr val="CCCCDB"/>
    </a:custClr>
    <a:custClr name="Midnight blue 20%">
      <a:srgbClr val="CCCCDB"/>
    </a:custClr>
    <a:custClr name="Dark blue 20%">
      <a:srgbClr val="D7E5F4"/>
    </a:custClr>
    <a:custClr name="Light blue 20%">
      <a:srgbClr val="EAF2FA"/>
    </a:custClr>
    <a:custClr name="Darker teal 20%">
      <a:srgbClr val="D4E7EB"/>
    </a:custClr>
    <a:custClr name="Dark plum 20%">
      <a:srgbClr val="D5D6E9"/>
    </a:custClr>
    <a:custClr name="Light gray 20%">
      <a:srgbClr val="F6F6F5"/>
    </a:custClr>
  </a:custClr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0AD2383-F69B-DD48-B17A-5BA153F117E0}">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0056E6A9C08B24892CD7916A83F37D3" ma:contentTypeVersion="4" ma:contentTypeDescription="Create a new document." ma:contentTypeScope="" ma:versionID="b391c45433ff8120f110024922065263">
  <xsd:schema xmlns:xsd="http://www.w3.org/2001/XMLSchema" xmlns:xs="http://www.w3.org/2001/XMLSchema" xmlns:p="http://schemas.microsoft.com/office/2006/metadata/properties" xmlns:ns2="85aa0b7b-c2ff-4619-b015-c2745a4ebbba" targetNamespace="http://schemas.microsoft.com/office/2006/metadata/properties" ma:root="true" ma:fieldsID="24df3229156fdbad0d5539e05a71b6a6" ns2:_="">
    <xsd:import namespace="85aa0b7b-c2ff-4619-b015-c2745a4ebbb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aa0b7b-c2ff-4619-b015-c2745a4ebb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4B404F-09F1-40CA-84E2-FD9F4E5EB219}">
  <ds:schemaRefs>
    <ds:schemaRef ds:uri="http://schemas.microsoft.com/office/2006/metadata/properties"/>
    <ds:schemaRef ds:uri="http://schemas.microsoft.com/office/infopath/2007/PartnerControls"/>
    <ds:schemaRef ds:uri="2f5cf1d1-81f3-4f99-b146-10f5cb39d018"/>
    <ds:schemaRef ds:uri="3c35e321-f73a-4dae-ae38-a0459de24735"/>
  </ds:schemaRefs>
</ds:datastoreItem>
</file>

<file path=customXml/itemProps2.xml><?xml version="1.0" encoding="utf-8"?>
<ds:datastoreItem xmlns:ds="http://schemas.openxmlformats.org/officeDocument/2006/customXml" ds:itemID="{33B7C277-7563-48D9-B200-95B00BA2069F}">
  <ds:schemaRefs>
    <ds:schemaRef ds:uri="http://schemas.microsoft.com/sharepoint/v3/contenttype/forms"/>
  </ds:schemaRefs>
</ds:datastoreItem>
</file>

<file path=customXml/itemProps3.xml><?xml version="1.0" encoding="utf-8"?>
<ds:datastoreItem xmlns:ds="http://schemas.openxmlformats.org/officeDocument/2006/customXml" ds:itemID="{08EFB4C7-205D-4E6A-886B-BBFFE9BD0B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aa0b7b-c2ff-4619-b015-c2745a4ebb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Cog_PPT_potx_Template_2025-2027</Template>
  <TotalTime>161</TotalTime>
  <Words>816</Words>
  <Application>Microsoft Office PowerPoint</Application>
  <PresentationFormat>Widescreen</PresentationFormat>
  <Paragraphs>123</Paragraphs>
  <Slides>19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Gill Sans MT</vt:lpstr>
      <vt:lpstr>Wingdings</vt:lpstr>
      <vt:lpstr>Cognizant_2024</vt:lpstr>
      <vt:lpstr>Life Insurance Details</vt:lpstr>
      <vt:lpstr>Contents</vt:lpstr>
      <vt:lpstr>Introduction</vt:lpstr>
      <vt:lpstr>Requirements</vt:lpstr>
      <vt:lpstr>Flowchart</vt:lpstr>
      <vt:lpstr>Procedure</vt:lpstr>
      <vt:lpstr>Procedure</vt:lpstr>
      <vt:lpstr>Procedure</vt:lpstr>
      <vt:lpstr>Procedure</vt:lpstr>
      <vt:lpstr>Procedure</vt:lpstr>
      <vt:lpstr>Procedure</vt:lpstr>
      <vt:lpstr>Procedure</vt:lpstr>
      <vt:lpstr>Procedure</vt:lpstr>
      <vt:lpstr>Procedure</vt:lpstr>
      <vt:lpstr>Report</vt:lpstr>
      <vt:lpstr>Report</vt:lpstr>
      <vt:lpstr>Report</vt:lpstr>
      <vt:lpstr>Conclusion</vt:lpstr>
      <vt:lpstr>PowerPoint Presentation</vt:lpstr>
    </vt:vector>
  </TitlesOfParts>
  <Manager/>
  <Company>Cognizant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C, Sethuraman (Contractor)</dc:creator>
  <cp:keywords/>
  <dc:description/>
  <cp:lastModifiedBy>C, Sethuraman (Contractor)</cp:lastModifiedBy>
  <cp:revision>10</cp:revision>
  <dcterms:created xsi:type="dcterms:W3CDTF">2025-05-30T06:33:31Z</dcterms:created>
  <dcterms:modified xsi:type="dcterms:W3CDTF">2025-06-03T17:41:42Z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0x01010030056E6A9C08B24892CD7916A83F37D3</vt:lpwstr>
  </property>
  <property fmtid="{D5CDD505-2E9C-101B-9397-08002B2CF9AE}" pid="3" name="MediaServiceImageTags">
    <vt:lpwstr/>
  </property>
  <property fmtid="{D5CDD505-2E9C-101B-9397-08002B2CF9AE}" pid="4" name="Geography">
    <vt:lpwstr/>
  </property>
  <property fmtid="{D5CDD505-2E9C-101B-9397-08002B2CF9AE}" pid="5" name="Business">
    <vt:lpwstr/>
  </property>
  <property fmtid="{D5CDD505-2E9C-101B-9397-08002B2CF9AE}" pid="6" name="Topics">
    <vt:lpwstr/>
  </property>
</Properties>
</file>